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309" r:id="rId2"/>
    <p:sldId id="282" r:id="rId3"/>
    <p:sldId id="317" r:id="rId4"/>
    <p:sldId id="310" r:id="rId5"/>
    <p:sldId id="311" r:id="rId6"/>
    <p:sldId id="312" r:id="rId7"/>
    <p:sldId id="313" r:id="rId8"/>
    <p:sldId id="314" r:id="rId9"/>
    <p:sldId id="305" r:id="rId10"/>
    <p:sldId id="315" r:id="rId11"/>
    <p:sldId id="316" r:id="rId12"/>
    <p:sldId id="298" r:id="rId13"/>
    <p:sldId id="283" r:id="rId14"/>
    <p:sldId id="307" r:id="rId15"/>
    <p:sldId id="299" r:id="rId16"/>
    <p:sldId id="301" r:id="rId17"/>
    <p:sldId id="300" r:id="rId18"/>
    <p:sldId id="302" r:id="rId19"/>
    <p:sldId id="284" r:id="rId20"/>
    <p:sldId id="286" r:id="rId21"/>
    <p:sldId id="287" r:id="rId22"/>
    <p:sldId id="288" r:id="rId23"/>
    <p:sldId id="289" r:id="rId24"/>
    <p:sldId id="290" r:id="rId25"/>
    <p:sldId id="291" r:id="rId26"/>
    <p:sldId id="292" r:id="rId27"/>
    <p:sldId id="293" r:id="rId28"/>
    <p:sldId id="294" r:id="rId29"/>
    <p:sldId id="295" r:id="rId30"/>
    <p:sldId id="296" r:id="rId31"/>
    <p:sldId id="297" r:id="rId32"/>
    <p:sldId id="308" r:id="rId33"/>
    <p:sldId id="303" r:id="rId34"/>
    <p:sldId id="304" r:id="rId3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810" autoAdjust="0"/>
  </p:normalViewPr>
  <p:slideViewPr>
    <p:cSldViewPr>
      <p:cViewPr varScale="1">
        <p:scale>
          <a:sx n="92" d="100"/>
          <a:sy n="92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png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image" Target="../media/image3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ADEABA-5ACC-4B12-AC1B-57983975FA53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EDEEFA-1F88-4844-BF93-EC5850E072B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4735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apansociety.org.uk/rsn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E5C5F-D0A6-4568-A3DB-E2A6A984702B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2970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3E0C9A81-4118-438E-BC3C-35EC7C8A93B9}" type="slidenum">
              <a:rPr lang="ja-JP" altLang="en-US" smtClean="0"/>
              <a:pPr eaLnBrk="1" hangingPunct="1"/>
              <a:t>15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32CA6AEF-45CD-4B0A-9888-A1BCB3B0E741}" type="slidenum">
              <a:rPr lang="ja-JP" altLang="en-US" smtClean="0"/>
              <a:pPr eaLnBrk="1" hangingPunct="1"/>
              <a:t>16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EF3AC956-EA02-4A67-9063-402B5B7C248F}" type="slidenum">
              <a:rPr lang="ja-JP" altLang="en-US" smtClean="0"/>
              <a:pPr eaLnBrk="1" hangingPunct="1"/>
              <a:t>17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4D41357B-75DB-4D2D-B534-AE8E4AA5352C}" type="slidenum">
              <a:rPr lang="ja-JP" altLang="en-US" smtClean="0"/>
              <a:pPr eaLnBrk="1" hangingPunct="1"/>
              <a:t>18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Now I will give you a quiz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about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Japanese.</a:t>
            </a:r>
          </a:p>
          <a:p>
            <a:r>
              <a:rPr kumimoji="1" lang="ja-JP" altLang="en-US" dirty="0" smtClean="0"/>
              <a:t> </a:t>
            </a:r>
            <a:endParaRPr kumimoji="1" lang="en-US" altLang="ja-JP" dirty="0" smtClean="0"/>
          </a:p>
          <a:p>
            <a:r>
              <a:rPr kumimoji="1" lang="en-US" altLang="ja-JP" dirty="0" smtClean="0"/>
              <a:t>Quiz 1.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What is “Japan” in Japanese?</a:t>
            </a:r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The answer is 2) Nihon.</a:t>
            </a:r>
          </a:p>
          <a:p>
            <a:r>
              <a:rPr kumimoji="1" lang="en-US" altLang="ja-JP" dirty="0" smtClean="0"/>
              <a:t>Nihon sounds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totally different from Japan, doesn’t it?</a:t>
            </a:r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How about </a:t>
            </a:r>
            <a:r>
              <a:rPr kumimoji="1" lang="en-US" altLang="ja-JP" dirty="0" err="1" smtClean="0"/>
              <a:t>Igirisu</a:t>
            </a:r>
            <a:r>
              <a:rPr kumimoji="1" lang="en-US" altLang="ja-JP" dirty="0" smtClean="0"/>
              <a:t>. Does anyone know what </a:t>
            </a:r>
            <a:r>
              <a:rPr kumimoji="1" lang="en-US" altLang="ja-JP" dirty="0" err="1" smtClean="0"/>
              <a:t>Igirisu</a:t>
            </a:r>
            <a:r>
              <a:rPr kumimoji="1" lang="en-US" altLang="ja-JP" dirty="0" smtClean="0"/>
              <a:t> is? 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E5C5F-D0A6-4568-A3DB-E2A6A984702B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113888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Here I will demonstrate why these Kanji represent Rising Sun.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E5C5F-D0A6-4568-A3DB-E2A6A984702B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9437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D0D214-013A-4490-8D0A-5D2B6248258D}" type="slidenum">
              <a:rPr lang="en-GB" altLang="ja-JP" smtClean="0"/>
              <a:pPr>
                <a:defRPr/>
              </a:pPr>
              <a:t>2</a:t>
            </a:fld>
            <a:endParaRPr lang="en-GB" altLang="ja-JP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This character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E5C5F-D0A6-4568-A3DB-E2A6A984702B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6878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Is made from the figure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of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E5C5F-D0A6-4568-A3DB-E2A6A984702B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35904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The sun.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E5C5F-D0A6-4568-A3DB-E2A6A984702B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17724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So this Kanji means sun or day.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E5C5F-D0A6-4568-A3DB-E2A6A984702B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2370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And this character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E5C5F-D0A6-4568-A3DB-E2A6A984702B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615312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Is made from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the figure of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E5C5F-D0A6-4568-A3DB-E2A6A984702B}" type="slidenum">
              <a:rPr kumimoji="1" lang="ja-JP" altLang="en-US" smtClean="0"/>
              <a:pPr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610619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The tree, and a mark</a:t>
            </a:r>
            <a:r>
              <a:rPr kumimoji="1" lang="en-US" altLang="ja-JP" baseline="0" dirty="0" smtClean="0"/>
              <a:t> </a:t>
            </a:r>
            <a:r>
              <a:rPr kumimoji="1" lang="en-US" altLang="ja-JP" dirty="0" smtClean="0"/>
              <a:t>indicating the tree’s root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E5C5F-D0A6-4568-A3DB-E2A6A984702B}" type="slidenum">
              <a:rPr kumimoji="1" lang="ja-JP" altLang="en-US" smtClean="0"/>
              <a:pPr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552943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29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Therefore</a:t>
            </a:r>
            <a:r>
              <a:rPr kumimoji="1" lang="en-US" altLang="ja-JP" baseline="0" dirty="0" smtClean="0"/>
              <a:t>, this letter means root or origin.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E5C5F-D0A6-4568-A3DB-E2A6A984702B}" type="slidenum">
              <a:rPr kumimoji="1" lang="ja-JP" altLang="en-US" smtClean="0"/>
              <a:pPr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74935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Please access to the internet</a:t>
            </a:r>
          </a:p>
          <a:p>
            <a:r>
              <a:rPr kumimoji="1" lang="en-GB" altLang="ja-JP" dirty="0" smtClean="0"/>
              <a:t>https</a:t>
            </a:r>
            <a:r>
              <a:rPr kumimoji="1" lang="en-GB" altLang="ja-JP" dirty="0" smtClean="0"/>
              <a:t>://www.youtube.com/watch?v=8j2aOAaHzoY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altLang="ja-JP" dirty="0" smtClean="0"/>
              <a:t>https://www.youtube.com/watch?v=7gHSHirjwCM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So Japan is the country where the sun rises. (click)</a:t>
            </a:r>
          </a:p>
          <a:p>
            <a:r>
              <a:rPr kumimoji="1" lang="en-US" altLang="ja-JP" dirty="0" smtClean="0"/>
              <a:t>Why is</a:t>
            </a:r>
            <a:r>
              <a:rPr kumimoji="1" lang="en-US" altLang="ja-JP" baseline="0" dirty="0" smtClean="0"/>
              <a:t> </a:t>
            </a:r>
            <a:r>
              <a:rPr kumimoji="1" lang="en-US" altLang="ja-JP" dirty="0" smtClean="0"/>
              <a:t>Japan associated with the “rising sun”?</a:t>
            </a:r>
          </a:p>
          <a:p>
            <a:r>
              <a:rPr kumimoji="1" lang="en-US" altLang="ja-JP" dirty="0" smtClean="0"/>
              <a:t>Though there are many opinions, one</a:t>
            </a:r>
            <a:r>
              <a:rPr kumimoji="1" lang="en-US" altLang="ja-JP" baseline="0" dirty="0" smtClean="0"/>
              <a:t> says that</a:t>
            </a:r>
            <a:r>
              <a:rPr kumimoji="1" lang="en-US" altLang="ja-JP" dirty="0" smtClean="0"/>
              <a:t> it’s because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Japan is located to</a:t>
            </a:r>
            <a:r>
              <a:rPr kumimoji="1" lang="en-US" altLang="ja-JP" baseline="0" dirty="0" smtClean="0"/>
              <a:t> the e</a:t>
            </a:r>
            <a:r>
              <a:rPr kumimoji="1" lang="en-US" altLang="ja-JP" dirty="0" smtClean="0"/>
              <a:t>ast of China, which was the most powerful country in ancient east Asia.</a:t>
            </a:r>
          </a:p>
          <a:p>
            <a:r>
              <a:rPr kumimoji="1" lang="en-US" altLang="ja-JP" dirty="0" smtClean="0"/>
              <a:t>From the Chinese point of view, the sun rises from Japan.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So the ancient Japanese people identified their country with the rising sun.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E5C5F-D0A6-4568-A3DB-E2A6A984702B}" type="slidenum">
              <a:rPr kumimoji="1" lang="ja-JP" altLang="en-US" smtClean="0"/>
              <a:pPr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16202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32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82B34439-12E9-4E0F-A244-2298F9D93C42}" type="slidenum">
              <a:rPr lang="ja-JP" altLang="en-US" smtClean="0"/>
              <a:pPr eaLnBrk="1" hangingPunct="1"/>
              <a:t>33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636DFC7F-69CC-4260-A0C4-1A78C3C7281C}" type="slidenum">
              <a:rPr lang="ja-JP" altLang="en-US" smtClean="0"/>
              <a:pPr eaLnBrk="1" hangingPunct="1"/>
              <a:t>34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D0D214-013A-4490-8D0A-5D2B6248258D}" type="slidenum">
              <a:rPr lang="en-GB" altLang="ja-JP" smtClean="0"/>
              <a:pPr>
                <a:defRPr/>
              </a:pPr>
              <a:t>6</a:t>
            </a:fld>
            <a:endParaRPr lang="en-GB" altLang="ja-JP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Lesson 2</a:t>
            </a:r>
          </a:p>
          <a:p>
            <a:r>
              <a:rPr lang="en-GB" altLang="ja-JP" dirty="0" smtClean="0">
                <a:hlinkClick r:id="rId3"/>
              </a:rPr>
              <a:t>http://www.japansociety.org.uk/rsn/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8285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9397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6337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7359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1073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287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5860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25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6750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8534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4956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9307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3F0C0-E467-4679-A8E7-0941BE5E32F6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8030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audio" Target="../media/media5.wav"/><Relationship Id="rId13" Type="http://schemas.microsoft.com/office/2007/relationships/media" Target="../media/media8.wav"/><Relationship Id="rId18" Type="http://schemas.openxmlformats.org/officeDocument/2006/relationships/audio" Target="../media/media10.wav"/><Relationship Id="rId26" Type="http://schemas.openxmlformats.org/officeDocument/2006/relationships/image" Target="../media/image21.png"/><Relationship Id="rId3" Type="http://schemas.microsoft.com/office/2007/relationships/media" Target="../media/media3.wav"/><Relationship Id="rId21" Type="http://schemas.openxmlformats.org/officeDocument/2006/relationships/slideLayout" Target="../slideLayouts/slideLayout4.xml"/><Relationship Id="rId7" Type="http://schemas.microsoft.com/office/2007/relationships/media" Target="../media/media5.wav"/><Relationship Id="rId12" Type="http://schemas.openxmlformats.org/officeDocument/2006/relationships/audio" Target="../media/media7.wav"/><Relationship Id="rId17" Type="http://schemas.microsoft.com/office/2007/relationships/media" Target="../media/media10.wav"/><Relationship Id="rId25" Type="http://schemas.openxmlformats.org/officeDocument/2006/relationships/image" Target="../media/image20.png"/><Relationship Id="rId2" Type="http://schemas.openxmlformats.org/officeDocument/2006/relationships/audio" Target="../media/media2.wav"/><Relationship Id="rId16" Type="http://schemas.openxmlformats.org/officeDocument/2006/relationships/audio" Target="../media/media9.wav"/><Relationship Id="rId20" Type="http://schemas.openxmlformats.org/officeDocument/2006/relationships/audio" Target="../media/media11.wav"/><Relationship Id="rId1" Type="http://schemas.microsoft.com/office/2007/relationships/media" Target="../media/media2.wav"/><Relationship Id="rId6" Type="http://schemas.openxmlformats.org/officeDocument/2006/relationships/audio" Target="../media/media4.wav"/><Relationship Id="rId11" Type="http://schemas.microsoft.com/office/2007/relationships/media" Target="../media/media7.wav"/><Relationship Id="rId24" Type="http://schemas.openxmlformats.org/officeDocument/2006/relationships/image" Target="../media/image19.png"/><Relationship Id="rId5" Type="http://schemas.microsoft.com/office/2007/relationships/media" Target="../media/media4.wav"/><Relationship Id="rId15" Type="http://schemas.microsoft.com/office/2007/relationships/media" Target="../media/media9.wav"/><Relationship Id="rId23" Type="http://schemas.openxmlformats.org/officeDocument/2006/relationships/image" Target="../media/image18.png"/><Relationship Id="rId10" Type="http://schemas.openxmlformats.org/officeDocument/2006/relationships/audio" Target="../media/media6.wav"/><Relationship Id="rId19" Type="http://schemas.microsoft.com/office/2007/relationships/media" Target="../media/media11.wav"/><Relationship Id="rId4" Type="http://schemas.openxmlformats.org/officeDocument/2006/relationships/audio" Target="../media/media3.wav"/><Relationship Id="rId9" Type="http://schemas.microsoft.com/office/2007/relationships/media" Target="../media/media6.wav"/><Relationship Id="rId14" Type="http://schemas.openxmlformats.org/officeDocument/2006/relationships/audio" Target="../media/media8.wav"/><Relationship Id="rId2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microsoft.com/office/2007/relationships/media" Target="../media/media13.wav"/><Relationship Id="rId7" Type="http://schemas.openxmlformats.org/officeDocument/2006/relationships/slideLayout" Target="../slideLayouts/slideLayout6.xml"/><Relationship Id="rId2" Type="http://schemas.openxmlformats.org/officeDocument/2006/relationships/audio" Target="../media/media12.wav"/><Relationship Id="rId1" Type="http://schemas.microsoft.com/office/2007/relationships/media" Target="../media/media12.wav"/><Relationship Id="rId6" Type="http://schemas.openxmlformats.org/officeDocument/2006/relationships/audio" Target="../media/media14.wav"/><Relationship Id="rId5" Type="http://schemas.microsoft.com/office/2007/relationships/media" Target="../media/media14.wav"/><Relationship Id="rId10" Type="http://schemas.openxmlformats.org/officeDocument/2006/relationships/image" Target="../media/image18.png"/><Relationship Id="rId4" Type="http://schemas.openxmlformats.org/officeDocument/2006/relationships/audio" Target="../media/media13.wav"/><Relationship Id="rId9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gif"/><Relationship Id="rId5" Type="http://schemas.openxmlformats.org/officeDocument/2006/relationships/image" Target="../media/image26.png"/><Relationship Id="rId4" Type="http://schemas.openxmlformats.org/officeDocument/2006/relationships/image" Target="../media/image25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5.wav"/><Relationship Id="rId1" Type="http://schemas.microsoft.com/office/2007/relationships/media" Target="../media/media15.wav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2.png"/><Relationship Id="rId4" Type="http://schemas.openxmlformats.org/officeDocument/2006/relationships/oleObject" Target="../embeddings/oleObject1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3.png"/><Relationship Id="rId4" Type="http://schemas.openxmlformats.org/officeDocument/2006/relationships/oleObject" Target="../embeddings/oleObject2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2.png"/><Relationship Id="rId4" Type="http://schemas.openxmlformats.org/officeDocument/2006/relationships/oleObject" Target="../embeddings/oleObject3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35.png"/><Relationship Id="rId4" Type="http://schemas.openxmlformats.org/officeDocument/2006/relationships/oleObject" Target="../embeddings/oleObject4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36.png"/><Relationship Id="rId4" Type="http://schemas.openxmlformats.org/officeDocument/2006/relationships/oleObject" Target="../embeddings/oleObject5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35.png"/><Relationship Id="rId4" Type="http://schemas.openxmlformats.org/officeDocument/2006/relationships/oleObject" Target="../embeddings/oleObject6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8j2aOAaHzoY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7" Type="http://schemas.openxmlformats.org/officeDocument/2006/relationships/image" Target="../media/image3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33.png"/><Relationship Id="rId4" Type="http://schemas.openxmlformats.org/officeDocument/2006/relationships/oleObject" Target="../embeddings/oleObject7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erin_opening.wmv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hyperlink" Target="erin_opening.wmv" TargetMode="External"/><Relationship Id="rId7" Type="http://schemas.openxmlformats.org/officeDocument/2006/relationships/image" Target="../media/image9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hyperlink" Target="http://en.wikipedia.org/wiki/File:Sugimoris025.pn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8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7.png"/><Relationship Id="rId5" Type="http://schemas.openxmlformats.org/officeDocument/2006/relationships/hyperlink" Target="http://www.japansociety.org.uk/rsn/" TargetMode="External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133" y="2202666"/>
            <a:ext cx="3564395" cy="237626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2319636"/>
            <a:ext cx="3219570" cy="21463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How old are you?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Unit 1, Section 5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445224"/>
            <a:ext cx="1458163" cy="119569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91207"/>
            <a:ext cx="1613587" cy="107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478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Let’s </a:t>
            </a:r>
            <a:r>
              <a:rPr lang="en-US" altLang="ja-JP" dirty="0"/>
              <a:t>learn </a:t>
            </a:r>
            <a:r>
              <a:rPr lang="en-US" altLang="ja-JP" dirty="0" smtClean="0"/>
              <a:t>how to say your age!!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1    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ichi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2    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ni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3    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san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4</a:t>
            </a:r>
            <a:r>
              <a:rPr lang="ja-JP" altLang="en-NZ" sz="5400" b="1" dirty="0" smtClean="0">
                <a:ea typeface="DF00Comic7" pitchFamily="49" charset="-128"/>
                <a:cs typeface="Times New Roman" pitchFamily="18" charset="0"/>
              </a:rPr>
              <a:t>    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yon</a:t>
            </a:r>
            <a:endParaRPr lang="en-NZ" altLang="ja-JP" sz="5400" b="1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5    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go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endParaRPr kumimoji="1" lang="ja-JP" altLang="en-US" sz="54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97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6    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roku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7    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nana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8    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hachi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9</a:t>
            </a:r>
            <a:r>
              <a:rPr lang="ja-JP" altLang="en-NZ" sz="5400" b="1" dirty="0" smtClean="0">
                <a:ea typeface="DF00Comic7" pitchFamily="49" charset="-128"/>
                <a:cs typeface="Times New Roman" pitchFamily="18" charset="0"/>
              </a:rPr>
              <a:t>    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ky</a:t>
            </a:r>
            <a:r>
              <a:rPr lang="en-US" altLang="ja-JP" sz="5400" b="1" dirty="0" err="1" smtClean="0">
                <a:ea typeface="DF00Comic7" pitchFamily="49" charset="-128"/>
                <a:cs typeface="Times New Roman" pitchFamily="18" charset="0"/>
              </a:rPr>
              <a:t>uu</a:t>
            </a:r>
            <a:r>
              <a:rPr lang="en-NZ" altLang="ja-JP" sz="5400" b="1" dirty="0" smtClean="0">
                <a:ea typeface="DF00Comic7" pitchFamily="49" charset="-128"/>
              </a:rPr>
              <a:t> </a:t>
            </a:r>
            <a:endParaRPr lang="en-NZ" altLang="ja-JP" sz="5400" b="1" dirty="0">
              <a:ea typeface="DF00Comic7" pitchFamily="49" charset="-128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ＭＳ Ｐゴシック" pitchFamily="34" charset="-128"/>
              </a:rPr>
              <a:t>10</a:t>
            </a:r>
            <a:r>
              <a:rPr lang="ja-JP" altLang="en-NZ" sz="5400" b="1" dirty="0" smtClean="0">
                <a:ea typeface="ＭＳ Ｐゴシック" pitchFamily="34" charset="-128"/>
              </a:rPr>
              <a:t>   </a:t>
            </a:r>
            <a:r>
              <a:rPr lang="en-NZ" altLang="ja-JP" sz="5400" b="1" dirty="0" smtClean="0">
                <a:ea typeface="ＭＳ Ｐゴシック" pitchFamily="34" charset="-128"/>
              </a:rPr>
              <a:t>j</a:t>
            </a:r>
            <a:r>
              <a:rPr lang="en-US" altLang="ja-JP" sz="5400" b="1" dirty="0">
                <a:ea typeface="DF00Comic7" pitchFamily="49" charset="-128"/>
              </a:rPr>
              <a:t>uu</a:t>
            </a:r>
            <a:endParaRPr lang="en-GB" altLang="ja-JP" sz="5400" dirty="0">
              <a:ea typeface="ＭＳ Ｐゴシック" pitchFamily="34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581954" y="1595854"/>
            <a:ext cx="1417376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5400" b="1" dirty="0" err="1" smtClean="0">
                <a:solidFill>
                  <a:schemeClr val="accent2"/>
                </a:solidFill>
              </a:rPr>
              <a:t>issai</a:t>
            </a:r>
            <a:endParaRPr kumimoji="1" lang="ja-JP" altLang="en-US" sz="5400" b="1" dirty="0">
              <a:solidFill>
                <a:schemeClr val="accent2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169448" y="2600538"/>
            <a:ext cx="9717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400" b="1" dirty="0" err="1" smtClean="0">
                <a:solidFill>
                  <a:srgbClr val="00B0F0"/>
                </a:solidFill>
              </a:rPr>
              <a:t>sai</a:t>
            </a:r>
            <a:endParaRPr kumimoji="1" lang="ja-JP" altLang="en-US" sz="5400" b="1" dirty="0">
              <a:solidFill>
                <a:srgbClr val="00B0F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595575" y="3574360"/>
            <a:ext cx="9717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400" b="1" dirty="0" err="1" smtClean="0">
                <a:solidFill>
                  <a:srgbClr val="00B0F0"/>
                </a:solidFill>
              </a:rPr>
              <a:t>sai</a:t>
            </a:r>
            <a:endParaRPr kumimoji="1" lang="ja-JP" altLang="en-US" sz="5400" b="1" dirty="0">
              <a:solidFill>
                <a:srgbClr val="00B0F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43888" y="4566270"/>
            <a:ext cx="9717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400" b="1" dirty="0" err="1" smtClean="0">
                <a:solidFill>
                  <a:srgbClr val="00B0F0"/>
                </a:solidFill>
              </a:rPr>
              <a:t>sai</a:t>
            </a:r>
            <a:endParaRPr kumimoji="1" lang="ja-JP" altLang="en-US" sz="5400" b="1" dirty="0">
              <a:solidFill>
                <a:srgbClr val="00B0F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296113" y="5554950"/>
            <a:ext cx="9717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400" b="1" dirty="0" err="1" smtClean="0">
                <a:solidFill>
                  <a:srgbClr val="00B0F0"/>
                </a:solidFill>
              </a:rPr>
              <a:t>sai</a:t>
            </a:r>
            <a:endParaRPr kumimoji="1" lang="ja-JP" altLang="en-US" sz="5400" b="1" dirty="0">
              <a:solidFill>
                <a:srgbClr val="00B0F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118568" y="1602512"/>
            <a:ext cx="9717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400" b="1" dirty="0" err="1" smtClean="0">
                <a:solidFill>
                  <a:srgbClr val="00B0F0"/>
                </a:solidFill>
              </a:rPr>
              <a:t>sai</a:t>
            </a:r>
            <a:endParaRPr kumimoji="1" lang="ja-JP" altLang="en-US" sz="5400" b="1" dirty="0">
              <a:solidFill>
                <a:srgbClr val="00B0F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190958" y="2595766"/>
            <a:ext cx="9717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400" b="1" dirty="0" err="1" smtClean="0">
                <a:solidFill>
                  <a:srgbClr val="00B0F0"/>
                </a:solidFill>
              </a:rPr>
              <a:t>sai</a:t>
            </a:r>
            <a:endParaRPr kumimoji="1" lang="ja-JP" altLang="en-US" sz="5400" b="1" dirty="0">
              <a:solidFill>
                <a:srgbClr val="00B0F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164288" y="4554840"/>
            <a:ext cx="9717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400" b="1" dirty="0" err="1" smtClean="0">
                <a:solidFill>
                  <a:srgbClr val="00B0F0"/>
                </a:solidFill>
              </a:rPr>
              <a:t>sai</a:t>
            </a:r>
            <a:endParaRPr kumimoji="1" lang="ja-JP" altLang="en-US" sz="5400" b="1" dirty="0">
              <a:solidFill>
                <a:srgbClr val="00B0F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768626" y="3582362"/>
            <a:ext cx="1960793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5400" b="1" dirty="0" err="1" smtClean="0">
                <a:solidFill>
                  <a:schemeClr val="accent2"/>
                </a:solidFill>
              </a:rPr>
              <a:t>hassai</a:t>
            </a:r>
            <a:endParaRPr kumimoji="1" lang="ja-JP" altLang="en-US" sz="5400" b="1" dirty="0">
              <a:solidFill>
                <a:schemeClr val="accent2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817739" y="5552866"/>
            <a:ext cx="1795684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5400" b="1" dirty="0" err="1">
                <a:solidFill>
                  <a:schemeClr val="accent2"/>
                </a:solidFill>
              </a:rPr>
              <a:t>ju</a:t>
            </a:r>
            <a:r>
              <a:rPr kumimoji="1" lang="en-US" altLang="ja-JP" sz="5400" b="1" dirty="0" err="1" smtClean="0">
                <a:solidFill>
                  <a:schemeClr val="accent2"/>
                </a:solidFill>
              </a:rPr>
              <a:t>ssai</a:t>
            </a:r>
            <a:endParaRPr kumimoji="1" lang="ja-JP" altLang="en-US" sz="5400" b="1" dirty="0">
              <a:solidFill>
                <a:schemeClr val="accent2"/>
              </a:solidFill>
            </a:endParaRPr>
          </a:p>
        </p:txBody>
      </p:sp>
      <p:pic>
        <p:nvPicPr>
          <p:cNvPr id="16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107504" y="2760831"/>
            <a:ext cx="609600" cy="609600"/>
          </a:xfrm>
          <a:prstGeom prst="rect">
            <a:avLst/>
          </a:prstGeom>
        </p:spPr>
      </p:pic>
      <p:pic>
        <p:nvPicPr>
          <p:cNvPr id="17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24"/>
          <a:stretch>
            <a:fillRect/>
          </a:stretch>
        </p:blipFill>
        <p:spPr>
          <a:xfrm>
            <a:off x="107504" y="1752719"/>
            <a:ext cx="609600" cy="609600"/>
          </a:xfrm>
          <a:prstGeom prst="rect">
            <a:avLst/>
          </a:prstGeom>
        </p:spPr>
      </p:pic>
      <p:pic>
        <p:nvPicPr>
          <p:cNvPr id="18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107504" y="3740783"/>
            <a:ext cx="609600" cy="609600"/>
          </a:xfrm>
          <a:prstGeom prst="rect">
            <a:avLst/>
          </a:prstGeom>
        </p:spPr>
      </p:pic>
      <p:pic>
        <p:nvPicPr>
          <p:cNvPr id="19" name="録音されたサウンド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107504" y="4743519"/>
            <a:ext cx="609600" cy="609600"/>
          </a:xfrm>
          <a:prstGeom prst="rect">
            <a:avLst/>
          </a:prstGeom>
        </p:spPr>
      </p:pic>
      <p:pic>
        <p:nvPicPr>
          <p:cNvPr id="20" name="録音されたサウンド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107504" y="5679623"/>
            <a:ext cx="609600" cy="609600"/>
          </a:xfrm>
          <a:prstGeom prst="rect">
            <a:avLst/>
          </a:prstGeom>
        </p:spPr>
      </p:pic>
      <p:pic>
        <p:nvPicPr>
          <p:cNvPr id="22" name="録音されたサウンド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4139952" y="2799665"/>
            <a:ext cx="609600" cy="609600"/>
          </a:xfrm>
          <a:prstGeom prst="rect">
            <a:avLst/>
          </a:prstGeom>
        </p:spPr>
      </p:pic>
      <p:pic>
        <p:nvPicPr>
          <p:cNvPr id="23" name="録音されたサウンド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4139952" y="3807777"/>
            <a:ext cx="609600" cy="609600"/>
          </a:xfrm>
          <a:prstGeom prst="rect">
            <a:avLst/>
          </a:prstGeom>
        </p:spPr>
      </p:pic>
      <p:pic>
        <p:nvPicPr>
          <p:cNvPr id="24" name="録音されたサウンド">
            <a:hlinkClick r:id="" action="ppaction://media"/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4139952" y="4815165"/>
            <a:ext cx="609600" cy="609600"/>
          </a:xfrm>
          <a:prstGeom prst="rect">
            <a:avLst/>
          </a:prstGeom>
        </p:spPr>
      </p:pic>
      <p:pic>
        <p:nvPicPr>
          <p:cNvPr id="25" name="録音されたサウンド">
            <a:hlinkClick r:id="" action="ppaction://media"/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26"/>
          <a:stretch>
            <a:fillRect/>
          </a:stretch>
        </p:blipFill>
        <p:spPr>
          <a:xfrm>
            <a:off x="4139952" y="5801895"/>
            <a:ext cx="609600" cy="609600"/>
          </a:xfrm>
          <a:prstGeom prst="rect">
            <a:avLst/>
          </a:prstGeom>
        </p:spPr>
      </p:pic>
      <p:pic>
        <p:nvPicPr>
          <p:cNvPr id="26" name="録音されたサウンド">
            <a:hlinkClick r:id="" action="ppaction://media"/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4139952" y="179155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769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0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vol="80000">
                <p:cTn id="10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 vol="80000">
                <p:cTn id="10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audio>
              <p:cMediaNode vol="80000">
                <p:cTn id="10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audio>
              <p:cMediaNode vol="80000">
                <p:cTn id="10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audio>
              <p:cMediaNode vol="80000">
                <p:cTn id="10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audio>
              <p:cMediaNode vol="80000">
                <p:cTn id="10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audio>
              <p:cMediaNode vol="80000">
                <p:cTn id="1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audio>
              <p:cMediaNode vol="80000">
                <p:cTn id="1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  <p:audio>
              <p:cMediaNode vol="80000">
                <p:cTn id="1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</p:childTnLst>
        </p:cTn>
      </p:par>
    </p:tnLst>
    <p:bldLst>
      <p:bldP spid="5" grpId="0" animBg="1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Nan-</a:t>
            </a:r>
            <a:r>
              <a:rPr lang="en-US" altLang="ja-JP" dirty="0" err="1"/>
              <a:t>sai</a:t>
            </a:r>
            <a:r>
              <a:rPr lang="en-US" altLang="ja-JP" dirty="0"/>
              <a:t> </a:t>
            </a:r>
            <a:r>
              <a:rPr lang="en-US" altLang="ja-JP" dirty="0" err="1"/>
              <a:t>desu</a:t>
            </a:r>
            <a:r>
              <a:rPr lang="en-US" altLang="ja-JP" dirty="0"/>
              <a:t> </a:t>
            </a:r>
            <a:r>
              <a:rPr lang="en-US" altLang="ja-JP" dirty="0" err="1"/>
              <a:t>ka</a:t>
            </a:r>
            <a:r>
              <a:rPr lang="en-US" altLang="ja-JP" dirty="0"/>
              <a:t>?</a:t>
            </a:r>
            <a:endParaRPr lang="ja-JP" alt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7419" y="3816424"/>
            <a:ext cx="2123515" cy="3160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035" y="3874568"/>
            <a:ext cx="1838573" cy="3226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テキスト プレースホルダー 4"/>
          <p:cNvSpPr txBox="1">
            <a:spLocks/>
          </p:cNvSpPr>
          <p:nvPr/>
        </p:nvSpPr>
        <p:spPr>
          <a:xfrm>
            <a:off x="611560" y="2173015"/>
            <a:ext cx="2289443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3200" dirty="0" err="1" smtClean="0">
                <a:solidFill>
                  <a:srgbClr val="C00000"/>
                </a:solidFill>
              </a:rPr>
              <a:t>Watashi</a:t>
            </a:r>
            <a:r>
              <a:rPr lang="en-US" altLang="ja-JP" sz="3200" dirty="0" smtClean="0"/>
              <a:t> </a:t>
            </a:r>
            <a:r>
              <a:rPr lang="en-US" altLang="ja-JP" sz="3200" dirty="0" err="1" smtClean="0"/>
              <a:t>wa</a:t>
            </a:r>
            <a:endParaRPr lang="en-GB" altLang="ja-JP" sz="3200" dirty="0"/>
          </a:p>
        </p:txBody>
      </p:sp>
      <p:sp>
        <p:nvSpPr>
          <p:cNvPr id="12" name="テキスト プレースホルダー 4"/>
          <p:cNvSpPr txBox="1">
            <a:spLocks/>
          </p:cNvSpPr>
          <p:nvPr/>
        </p:nvSpPr>
        <p:spPr>
          <a:xfrm>
            <a:off x="2689751" y="2678327"/>
            <a:ext cx="1018153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3200" dirty="0" err="1" smtClean="0"/>
              <a:t>desu</a:t>
            </a:r>
            <a:r>
              <a:rPr lang="en-US" altLang="ja-JP" sz="3200" dirty="0" smtClean="0"/>
              <a:t>.</a:t>
            </a:r>
            <a:endParaRPr lang="en-GB" altLang="ja-JP" sz="3200" dirty="0"/>
          </a:p>
        </p:txBody>
      </p:sp>
      <p:sp>
        <p:nvSpPr>
          <p:cNvPr id="9" name="円形吹き出し 8"/>
          <p:cNvSpPr/>
          <p:nvPr/>
        </p:nvSpPr>
        <p:spPr>
          <a:xfrm>
            <a:off x="323528" y="1483528"/>
            <a:ext cx="3744416" cy="2449527"/>
          </a:xfrm>
          <a:prstGeom prst="wedgeEllipseCallout">
            <a:avLst>
              <a:gd name="adj1" fmla="val 31282"/>
              <a:gd name="adj2" fmla="val 69111"/>
            </a:avLst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プレースホルダー 4"/>
          <p:cNvSpPr txBox="1">
            <a:spLocks/>
          </p:cNvSpPr>
          <p:nvPr/>
        </p:nvSpPr>
        <p:spPr>
          <a:xfrm>
            <a:off x="1609631" y="2678327"/>
            <a:ext cx="1296144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3200" dirty="0" smtClean="0">
                <a:solidFill>
                  <a:srgbClr val="0070C0"/>
                </a:solidFill>
              </a:rPr>
              <a:t>7</a:t>
            </a:r>
            <a:r>
              <a:rPr lang="ja-JP" altLang="en-US" sz="3200" dirty="0" smtClean="0">
                <a:solidFill>
                  <a:srgbClr val="0070C0"/>
                </a:solidFill>
              </a:rPr>
              <a:t> </a:t>
            </a:r>
            <a:r>
              <a:rPr lang="en-US" altLang="ja-JP" sz="3200" dirty="0" err="1" smtClean="0">
                <a:solidFill>
                  <a:srgbClr val="0070C0"/>
                </a:solidFill>
              </a:rPr>
              <a:t>sai</a:t>
            </a:r>
            <a:endParaRPr lang="en-GB" altLang="ja-JP" sz="3200" dirty="0">
              <a:solidFill>
                <a:srgbClr val="0070C0"/>
              </a:solidFill>
            </a:endParaRPr>
          </a:p>
        </p:txBody>
      </p:sp>
      <p:sp>
        <p:nvSpPr>
          <p:cNvPr id="16" name="テキスト プレースホルダー 4"/>
          <p:cNvSpPr txBox="1">
            <a:spLocks/>
          </p:cNvSpPr>
          <p:nvPr/>
        </p:nvSpPr>
        <p:spPr>
          <a:xfrm>
            <a:off x="5508104" y="2173015"/>
            <a:ext cx="2289443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3200" dirty="0" err="1" smtClean="0">
                <a:solidFill>
                  <a:srgbClr val="C00000"/>
                </a:solidFill>
              </a:rPr>
              <a:t>Boku</a:t>
            </a:r>
            <a:r>
              <a:rPr lang="en-US" altLang="ja-JP" sz="3200" dirty="0" smtClean="0">
                <a:solidFill>
                  <a:srgbClr val="C00000"/>
                </a:solidFill>
              </a:rPr>
              <a:t> </a:t>
            </a:r>
            <a:r>
              <a:rPr lang="en-US" altLang="ja-JP" sz="3200" dirty="0" err="1" smtClean="0"/>
              <a:t>wa</a:t>
            </a:r>
            <a:endParaRPr lang="en-GB" altLang="ja-JP" sz="3200" dirty="0"/>
          </a:p>
        </p:txBody>
      </p:sp>
      <p:sp>
        <p:nvSpPr>
          <p:cNvPr id="17" name="テキスト プレースホルダー 4"/>
          <p:cNvSpPr txBox="1">
            <a:spLocks/>
          </p:cNvSpPr>
          <p:nvPr/>
        </p:nvSpPr>
        <p:spPr>
          <a:xfrm>
            <a:off x="7380312" y="2678327"/>
            <a:ext cx="1162169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3200" dirty="0" err="1" smtClean="0"/>
              <a:t>desu</a:t>
            </a:r>
            <a:r>
              <a:rPr lang="en-US" altLang="ja-JP" sz="3200" dirty="0" smtClean="0"/>
              <a:t>.</a:t>
            </a:r>
            <a:endParaRPr lang="en-GB" altLang="ja-JP" sz="3200" dirty="0"/>
          </a:p>
        </p:txBody>
      </p:sp>
      <p:sp>
        <p:nvSpPr>
          <p:cNvPr id="18" name="円形吹き出し 17"/>
          <p:cNvSpPr/>
          <p:nvPr/>
        </p:nvSpPr>
        <p:spPr>
          <a:xfrm>
            <a:off x="4932040" y="1628800"/>
            <a:ext cx="3744416" cy="2449527"/>
          </a:xfrm>
          <a:prstGeom prst="wedgeEllipseCallout">
            <a:avLst>
              <a:gd name="adj1" fmla="val -23669"/>
              <a:gd name="adj2" fmla="val 65882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プレースホルダー 4"/>
          <p:cNvSpPr txBox="1">
            <a:spLocks/>
          </p:cNvSpPr>
          <p:nvPr/>
        </p:nvSpPr>
        <p:spPr>
          <a:xfrm>
            <a:off x="6372200" y="2678327"/>
            <a:ext cx="1800200" cy="6397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3200" dirty="0">
                <a:solidFill>
                  <a:srgbClr val="0070C0"/>
                </a:solidFill>
              </a:rPr>
              <a:t>8 </a:t>
            </a:r>
            <a:r>
              <a:rPr lang="en-US" altLang="ja-JP" sz="3200" dirty="0" err="1">
                <a:solidFill>
                  <a:srgbClr val="0070C0"/>
                </a:solidFill>
              </a:rPr>
              <a:t>sai</a:t>
            </a:r>
            <a:endParaRPr lang="en-GB" altLang="ja-JP" sz="3200" dirty="0">
              <a:solidFill>
                <a:srgbClr val="0070C0"/>
              </a:solidFill>
            </a:endParaRPr>
          </a:p>
        </p:txBody>
      </p:sp>
      <p:sp>
        <p:nvSpPr>
          <p:cNvPr id="13" name="テキスト プレースホルダー 4"/>
          <p:cNvSpPr txBox="1">
            <a:spLocks/>
          </p:cNvSpPr>
          <p:nvPr/>
        </p:nvSpPr>
        <p:spPr>
          <a:xfrm>
            <a:off x="662786" y="2737371"/>
            <a:ext cx="1897684" cy="58160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ja-JP" sz="3200" dirty="0">
                <a:solidFill>
                  <a:schemeClr val="accent6">
                    <a:lumMod val="75000"/>
                  </a:schemeClr>
                </a:solidFill>
              </a:rPr>
              <a:t>nana</a:t>
            </a:r>
            <a:r>
              <a:rPr lang="ja-JP" altLang="en-US" sz="32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altLang="ja-JP" sz="3200" dirty="0" err="1" smtClean="0">
                <a:solidFill>
                  <a:srgbClr val="0070C0"/>
                </a:solidFill>
              </a:rPr>
              <a:t>sai</a:t>
            </a:r>
            <a:endParaRPr lang="en-GB" altLang="ja-JP" sz="3200" dirty="0">
              <a:solidFill>
                <a:srgbClr val="0070C0"/>
              </a:solidFill>
            </a:endParaRPr>
          </a:p>
        </p:txBody>
      </p:sp>
      <p:sp>
        <p:nvSpPr>
          <p:cNvPr id="14" name="テキスト プレースホルダー 4"/>
          <p:cNvSpPr txBox="1">
            <a:spLocks/>
          </p:cNvSpPr>
          <p:nvPr/>
        </p:nvSpPr>
        <p:spPr>
          <a:xfrm>
            <a:off x="5425705" y="2729702"/>
            <a:ext cx="1897684" cy="58160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ja-JP" sz="3200" dirty="0" err="1" smtClean="0">
                <a:solidFill>
                  <a:schemeClr val="accent6">
                    <a:lumMod val="75000"/>
                  </a:schemeClr>
                </a:solidFill>
              </a:rPr>
              <a:t>hassai</a:t>
            </a:r>
            <a:endParaRPr lang="en-GB" altLang="ja-JP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6814639" y="548680"/>
            <a:ext cx="609600" cy="609600"/>
          </a:xfrm>
          <a:prstGeom prst="rect">
            <a:avLst/>
          </a:prstGeom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826350" y="3339479"/>
            <a:ext cx="609600" cy="609600"/>
          </a:xfrm>
          <a:prstGeom prst="rect">
            <a:avLst/>
          </a:prstGeom>
        </p:spPr>
      </p:pic>
      <p:pic>
        <p:nvPicPr>
          <p:cNvPr id="6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6713789" y="333947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176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8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>
                <p:cTn id="8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8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11" grpId="0"/>
      <p:bldP spid="12" grpId="0"/>
      <p:bldP spid="9" grpId="0" animBg="1"/>
      <p:bldP spid="15" grpId="0"/>
      <p:bldP spid="16" grpId="0"/>
      <p:bldP spid="17" grpId="0"/>
      <p:bldP spid="18" grpId="0" animBg="1"/>
      <p:bldP spid="19" grpId="0"/>
      <p:bldP spid="13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smtClean="0"/>
              <a:t>Japanese writing system</a:t>
            </a:r>
            <a:endParaRPr lang="en-GB" dirty="0"/>
          </a:p>
        </p:txBody>
      </p:sp>
      <p:pic>
        <p:nvPicPr>
          <p:cNvPr id="6" name="Picture 2" descr="平仮名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548724"/>
            <a:ext cx="2224796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カタカナ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548724"/>
            <a:ext cx="2825690" cy="2048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5013176"/>
            <a:ext cx="895350" cy="895350"/>
          </a:xfrm>
          <a:prstGeom prst="rect">
            <a:avLst/>
          </a:prstGeom>
        </p:spPr>
      </p:pic>
      <p:pic>
        <p:nvPicPr>
          <p:cNvPr id="8196" name="Picture 4" descr="https://minnanokyozai.jp/kyozai/material/IUM00163/ium00163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16632"/>
            <a:ext cx="2336604" cy="2212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5273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Japanese writing system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1520" y="980728"/>
            <a:ext cx="8892480" cy="5877272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Hiragana</a:t>
            </a:r>
          </a:p>
          <a:p>
            <a:pPr lvl="1"/>
            <a:r>
              <a:rPr lang="en-US" altLang="ja-JP" dirty="0" smtClean="0"/>
              <a:t>Like the English alphabet, each</a:t>
            </a:r>
            <a:r>
              <a:rPr lang="en-US" altLang="ja-JP" dirty="0"/>
              <a:t> hiragana letter represents </a:t>
            </a:r>
            <a:r>
              <a:rPr lang="en-US" altLang="ja-JP" u="sng" dirty="0">
                <a:solidFill>
                  <a:srgbClr val="FF0000"/>
                </a:solidFill>
              </a:rPr>
              <a:t>a specific sound </a:t>
            </a:r>
            <a:r>
              <a:rPr lang="en-US" altLang="ja-JP" dirty="0"/>
              <a:t>and does not have any </a:t>
            </a:r>
            <a:r>
              <a:rPr lang="en-US" altLang="ja-JP" dirty="0" smtClean="0"/>
              <a:t>meaning.</a:t>
            </a:r>
            <a:r>
              <a:rPr lang="ja-JP" altLang="en-US" dirty="0" smtClean="0"/>
              <a:t> </a:t>
            </a:r>
            <a:r>
              <a:rPr lang="en-US" altLang="ja-JP" dirty="0"/>
              <a:t>(46+α</a:t>
            </a:r>
            <a:r>
              <a:rPr lang="ja-JP" altLang="en-US" dirty="0"/>
              <a:t>）</a:t>
            </a:r>
            <a:endParaRPr lang="en-US" altLang="ja-JP" dirty="0" smtClean="0"/>
          </a:p>
          <a:p>
            <a:r>
              <a:rPr kumimoji="1" lang="en-US" altLang="ja-JP" dirty="0" smtClean="0"/>
              <a:t>Katakana</a:t>
            </a:r>
            <a:r>
              <a:rPr kumimoji="1" lang="ja-JP" altLang="en-US" dirty="0" smtClean="0"/>
              <a:t> 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Katakana is </a:t>
            </a:r>
            <a:r>
              <a:rPr lang="en-US" altLang="ja-JP" dirty="0"/>
              <a:t>another way of writing the hiragana sounds and are usually used </a:t>
            </a:r>
            <a:r>
              <a:rPr lang="en-US" altLang="ja-JP" u="sng" dirty="0">
                <a:solidFill>
                  <a:srgbClr val="FF0000"/>
                </a:solidFill>
              </a:rPr>
              <a:t>for foreign </a:t>
            </a:r>
            <a:r>
              <a:rPr lang="en-US" altLang="ja-JP" u="sng" dirty="0" smtClean="0">
                <a:solidFill>
                  <a:srgbClr val="FF0000"/>
                </a:solidFill>
              </a:rPr>
              <a:t>words</a:t>
            </a:r>
            <a:r>
              <a:rPr lang="en-US" altLang="ja-JP" dirty="0" smtClean="0"/>
              <a:t>.</a:t>
            </a:r>
            <a:r>
              <a:rPr lang="en-US" altLang="ja-JP" dirty="0"/>
              <a:t> (46+α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r>
              <a:rPr kumimoji="1" lang="en-US" altLang="ja-JP" dirty="0" smtClean="0"/>
              <a:t>Kanji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(Chinese characters)</a:t>
            </a:r>
          </a:p>
          <a:p>
            <a:pPr lvl="1"/>
            <a:r>
              <a:rPr lang="en-US" altLang="ja-JP" dirty="0"/>
              <a:t>The Japanese imported kanji from China a long time </a:t>
            </a:r>
            <a:r>
              <a:rPr lang="en-US" altLang="ja-JP" dirty="0" smtClean="0"/>
              <a:t>ago. </a:t>
            </a:r>
            <a:r>
              <a:rPr lang="en-US" altLang="ja-JP" dirty="0"/>
              <a:t>Kanji are different from hiragana and katakana because they have </a:t>
            </a:r>
            <a:r>
              <a:rPr lang="en-US" altLang="ja-JP" u="sng" dirty="0">
                <a:solidFill>
                  <a:srgbClr val="FF0000"/>
                </a:solidFill>
              </a:rPr>
              <a:t>specific meanings</a:t>
            </a:r>
            <a:r>
              <a:rPr lang="en-US" altLang="ja-JP" dirty="0" smtClean="0"/>
              <a:t>.</a:t>
            </a:r>
            <a:r>
              <a:rPr lang="ja-JP" altLang="en-US" dirty="0" smtClean="0"/>
              <a:t> </a:t>
            </a:r>
            <a:r>
              <a:rPr lang="en-US" altLang="ja-JP" dirty="0" smtClean="0"/>
              <a:t>(many..)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93695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Numbers in Kanji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95536" y="2456892"/>
            <a:ext cx="216024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5000" dirty="0" smtClean="0">
                <a:latin typeface="HGP教科書体" pitchFamily="18" charset="-128"/>
                <a:ea typeface="HGP教科書体" pitchFamily="18" charset="-128"/>
              </a:rPr>
              <a:t>一</a:t>
            </a:r>
            <a:endParaRPr kumimoji="1" lang="ja-JP" altLang="en-US" sz="15000" dirty="0">
              <a:latin typeface="HGP教科書体" pitchFamily="18" charset="-128"/>
              <a:ea typeface="HGP教科書体" pitchFamily="18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483768" y="2456892"/>
            <a:ext cx="216024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5000" dirty="0" smtClean="0">
                <a:latin typeface="HGP教科書体" pitchFamily="18" charset="-128"/>
                <a:ea typeface="HGP教科書体" pitchFamily="18" charset="-128"/>
              </a:rPr>
              <a:t>二</a:t>
            </a:r>
            <a:endParaRPr kumimoji="1" lang="ja-JP" altLang="en-US" sz="15000" dirty="0">
              <a:latin typeface="HGP教科書体" pitchFamily="18" charset="-128"/>
              <a:ea typeface="HGP教科書体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572000" y="2456892"/>
            <a:ext cx="216024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5000" dirty="0" smtClean="0">
                <a:latin typeface="HGP教科書体" pitchFamily="18" charset="-128"/>
                <a:ea typeface="HGP教科書体" pitchFamily="18" charset="-128"/>
              </a:rPr>
              <a:t>三</a:t>
            </a:r>
            <a:endParaRPr kumimoji="1" lang="ja-JP" altLang="en-US" sz="15000" dirty="0">
              <a:latin typeface="HGP教科書体" pitchFamily="18" charset="-128"/>
              <a:ea typeface="HGP教科書体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660232" y="2456892"/>
            <a:ext cx="216024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000" dirty="0" smtClean="0">
                <a:latin typeface="HGP教科書体" pitchFamily="18" charset="-128"/>
                <a:ea typeface="HGP教科書体" pitchFamily="18" charset="-128"/>
              </a:rPr>
              <a:t>十</a:t>
            </a:r>
            <a:endParaRPr kumimoji="1" lang="ja-JP" altLang="en-US" sz="15000" dirty="0">
              <a:latin typeface="HGP教科書体" pitchFamily="18" charset="-128"/>
              <a:ea typeface="HGP教科書体" pitchFamily="18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 4"/>
          <p:cNvSpPr/>
          <p:nvPr/>
        </p:nvSpPr>
        <p:spPr>
          <a:xfrm rot="19800000">
            <a:off x="2738023" y="2317750"/>
            <a:ext cx="3862388" cy="2339975"/>
          </a:xfrm>
          <a:custGeom>
            <a:avLst/>
            <a:gdLst>
              <a:gd name="connsiteX0" fmla="*/ 807720 w 3863340"/>
              <a:gd name="connsiteY0" fmla="*/ 796290 h 2339340"/>
              <a:gd name="connsiteX1" fmla="*/ 666750 w 3863340"/>
              <a:gd name="connsiteY1" fmla="*/ 746760 h 2339340"/>
              <a:gd name="connsiteX2" fmla="*/ 533400 w 3863340"/>
              <a:gd name="connsiteY2" fmla="*/ 701040 h 2339340"/>
              <a:gd name="connsiteX3" fmla="*/ 483870 w 3863340"/>
              <a:gd name="connsiteY3" fmla="*/ 681990 h 2339340"/>
              <a:gd name="connsiteX4" fmla="*/ 365760 w 3863340"/>
              <a:gd name="connsiteY4" fmla="*/ 659130 h 2339340"/>
              <a:gd name="connsiteX5" fmla="*/ 259080 w 3863340"/>
              <a:gd name="connsiteY5" fmla="*/ 643890 h 2339340"/>
              <a:gd name="connsiteX6" fmla="*/ 236220 w 3863340"/>
              <a:gd name="connsiteY6" fmla="*/ 640080 h 2339340"/>
              <a:gd name="connsiteX7" fmla="*/ 213360 w 3863340"/>
              <a:gd name="connsiteY7" fmla="*/ 621030 h 2339340"/>
              <a:gd name="connsiteX8" fmla="*/ 133350 w 3863340"/>
              <a:gd name="connsiteY8" fmla="*/ 529590 h 2339340"/>
              <a:gd name="connsiteX9" fmla="*/ 80010 w 3863340"/>
              <a:gd name="connsiteY9" fmla="*/ 441960 h 2339340"/>
              <a:gd name="connsiteX10" fmla="*/ 45720 w 3863340"/>
              <a:gd name="connsiteY10" fmla="*/ 369570 h 2339340"/>
              <a:gd name="connsiteX11" fmla="*/ 22860 w 3863340"/>
              <a:gd name="connsiteY11" fmla="*/ 297180 h 2339340"/>
              <a:gd name="connsiteX12" fmla="*/ 7620 w 3863340"/>
              <a:gd name="connsiteY12" fmla="*/ 232410 h 2339340"/>
              <a:gd name="connsiteX13" fmla="*/ 0 w 3863340"/>
              <a:gd name="connsiteY13" fmla="*/ 175260 h 2339340"/>
              <a:gd name="connsiteX14" fmla="*/ 0 w 3863340"/>
              <a:gd name="connsiteY14" fmla="*/ 110490 h 2339340"/>
              <a:gd name="connsiteX15" fmla="*/ 7620 w 3863340"/>
              <a:gd name="connsiteY15" fmla="*/ 41910 h 2339340"/>
              <a:gd name="connsiteX16" fmla="*/ 15240 w 3863340"/>
              <a:gd name="connsiteY16" fmla="*/ 7620 h 2339340"/>
              <a:gd name="connsiteX17" fmla="*/ 19050 w 3863340"/>
              <a:gd name="connsiteY17" fmla="*/ 3810 h 2339340"/>
              <a:gd name="connsiteX18" fmla="*/ 30480 w 3863340"/>
              <a:gd name="connsiteY18" fmla="*/ 0 h 2339340"/>
              <a:gd name="connsiteX19" fmla="*/ 41910 w 3863340"/>
              <a:gd name="connsiteY19" fmla="*/ 3810 h 2339340"/>
              <a:gd name="connsiteX20" fmla="*/ 60960 w 3863340"/>
              <a:gd name="connsiteY20" fmla="*/ 15240 h 2339340"/>
              <a:gd name="connsiteX21" fmla="*/ 76200 w 3863340"/>
              <a:gd name="connsiteY21" fmla="*/ 38100 h 2339340"/>
              <a:gd name="connsiteX22" fmla="*/ 125730 w 3863340"/>
              <a:gd name="connsiteY22" fmla="*/ 106680 h 2339340"/>
              <a:gd name="connsiteX23" fmla="*/ 179070 w 3863340"/>
              <a:gd name="connsiteY23" fmla="*/ 175260 h 2339340"/>
              <a:gd name="connsiteX24" fmla="*/ 228600 w 3863340"/>
              <a:gd name="connsiteY24" fmla="*/ 228600 h 2339340"/>
              <a:gd name="connsiteX25" fmla="*/ 285750 w 3863340"/>
              <a:gd name="connsiteY25" fmla="*/ 285750 h 2339340"/>
              <a:gd name="connsiteX26" fmla="*/ 358140 w 3863340"/>
              <a:gd name="connsiteY26" fmla="*/ 339090 h 2339340"/>
              <a:gd name="connsiteX27" fmla="*/ 422910 w 3863340"/>
              <a:gd name="connsiteY27" fmla="*/ 377190 h 2339340"/>
              <a:gd name="connsiteX28" fmla="*/ 556260 w 3863340"/>
              <a:gd name="connsiteY28" fmla="*/ 441960 h 2339340"/>
              <a:gd name="connsiteX29" fmla="*/ 678180 w 3863340"/>
              <a:gd name="connsiteY29" fmla="*/ 491490 h 2339340"/>
              <a:gd name="connsiteX30" fmla="*/ 895350 w 3863340"/>
              <a:gd name="connsiteY30" fmla="*/ 594360 h 2339340"/>
              <a:gd name="connsiteX31" fmla="*/ 1101090 w 3863340"/>
              <a:gd name="connsiteY31" fmla="*/ 689610 h 2339340"/>
              <a:gd name="connsiteX32" fmla="*/ 1268730 w 3863340"/>
              <a:gd name="connsiteY32" fmla="*/ 777240 h 2339340"/>
              <a:gd name="connsiteX33" fmla="*/ 1101090 w 3863340"/>
              <a:gd name="connsiteY33" fmla="*/ 689610 h 2339340"/>
              <a:gd name="connsiteX34" fmla="*/ 1844040 w 3863340"/>
              <a:gd name="connsiteY34" fmla="*/ 1047750 h 2339340"/>
              <a:gd name="connsiteX35" fmla="*/ 2545080 w 3863340"/>
              <a:gd name="connsiteY35" fmla="*/ 1390650 h 2339340"/>
              <a:gd name="connsiteX36" fmla="*/ 3147060 w 3863340"/>
              <a:gd name="connsiteY36" fmla="*/ 1684020 h 2339340"/>
              <a:gd name="connsiteX37" fmla="*/ 3215640 w 3863340"/>
              <a:gd name="connsiteY37" fmla="*/ 1718310 h 2339340"/>
              <a:gd name="connsiteX38" fmla="*/ 3234690 w 3863340"/>
              <a:gd name="connsiteY38" fmla="*/ 1729740 h 2339340"/>
              <a:gd name="connsiteX39" fmla="*/ 3261360 w 3863340"/>
              <a:gd name="connsiteY39" fmla="*/ 1737360 h 2339340"/>
              <a:gd name="connsiteX40" fmla="*/ 3341370 w 3863340"/>
              <a:gd name="connsiteY40" fmla="*/ 1744980 h 2339340"/>
              <a:gd name="connsiteX41" fmla="*/ 3429000 w 3863340"/>
              <a:gd name="connsiteY41" fmla="*/ 1756410 h 2339340"/>
              <a:gd name="connsiteX42" fmla="*/ 3470910 w 3863340"/>
              <a:gd name="connsiteY42" fmla="*/ 1764030 h 2339340"/>
              <a:gd name="connsiteX43" fmla="*/ 3486150 w 3863340"/>
              <a:gd name="connsiteY43" fmla="*/ 1767840 h 2339340"/>
              <a:gd name="connsiteX44" fmla="*/ 3509010 w 3863340"/>
              <a:gd name="connsiteY44" fmla="*/ 1786890 h 2339340"/>
              <a:gd name="connsiteX45" fmla="*/ 3577590 w 3863340"/>
              <a:gd name="connsiteY45" fmla="*/ 1840230 h 2339340"/>
              <a:gd name="connsiteX46" fmla="*/ 3661410 w 3863340"/>
              <a:gd name="connsiteY46" fmla="*/ 1912620 h 2339340"/>
              <a:gd name="connsiteX47" fmla="*/ 3718560 w 3863340"/>
              <a:gd name="connsiteY47" fmla="*/ 1965960 h 2339340"/>
              <a:gd name="connsiteX48" fmla="*/ 3756660 w 3863340"/>
              <a:gd name="connsiteY48" fmla="*/ 2015490 h 2339340"/>
              <a:gd name="connsiteX49" fmla="*/ 3802380 w 3863340"/>
              <a:gd name="connsiteY49" fmla="*/ 2087880 h 2339340"/>
              <a:gd name="connsiteX50" fmla="*/ 3832860 w 3863340"/>
              <a:gd name="connsiteY50" fmla="*/ 2133600 h 2339340"/>
              <a:gd name="connsiteX51" fmla="*/ 3851910 w 3863340"/>
              <a:gd name="connsiteY51" fmla="*/ 2175510 h 2339340"/>
              <a:gd name="connsiteX52" fmla="*/ 3859530 w 3863340"/>
              <a:gd name="connsiteY52" fmla="*/ 2205990 h 2339340"/>
              <a:gd name="connsiteX53" fmla="*/ 3863340 w 3863340"/>
              <a:gd name="connsiteY53" fmla="*/ 2228850 h 2339340"/>
              <a:gd name="connsiteX54" fmla="*/ 3863340 w 3863340"/>
              <a:gd name="connsiteY54" fmla="*/ 2255520 h 2339340"/>
              <a:gd name="connsiteX55" fmla="*/ 3855720 w 3863340"/>
              <a:gd name="connsiteY55" fmla="*/ 2274570 h 2339340"/>
              <a:gd name="connsiteX56" fmla="*/ 3840480 w 3863340"/>
              <a:gd name="connsiteY56" fmla="*/ 2297430 h 2339340"/>
              <a:gd name="connsiteX57" fmla="*/ 3802380 w 3863340"/>
              <a:gd name="connsiteY57" fmla="*/ 2324100 h 2339340"/>
              <a:gd name="connsiteX58" fmla="*/ 3756660 w 3863340"/>
              <a:gd name="connsiteY58" fmla="*/ 2339340 h 2339340"/>
              <a:gd name="connsiteX59" fmla="*/ 3733800 w 3863340"/>
              <a:gd name="connsiteY59" fmla="*/ 2339340 h 2339340"/>
              <a:gd name="connsiteX60" fmla="*/ 3691890 w 3863340"/>
              <a:gd name="connsiteY60" fmla="*/ 2327910 h 2339340"/>
              <a:gd name="connsiteX61" fmla="*/ 3642360 w 3863340"/>
              <a:gd name="connsiteY61" fmla="*/ 2305050 h 2339340"/>
              <a:gd name="connsiteX62" fmla="*/ 3550920 w 3863340"/>
              <a:gd name="connsiteY62" fmla="*/ 2240280 h 2339340"/>
              <a:gd name="connsiteX63" fmla="*/ 3394710 w 3863340"/>
              <a:gd name="connsiteY63" fmla="*/ 2129790 h 2339340"/>
              <a:gd name="connsiteX64" fmla="*/ 3192780 w 3863340"/>
              <a:gd name="connsiteY64" fmla="*/ 1992630 h 2339340"/>
              <a:gd name="connsiteX65" fmla="*/ 2967990 w 3863340"/>
              <a:gd name="connsiteY65" fmla="*/ 1855470 h 2339340"/>
              <a:gd name="connsiteX66" fmla="*/ 2781300 w 3863340"/>
              <a:gd name="connsiteY66" fmla="*/ 1748790 h 2339340"/>
              <a:gd name="connsiteX67" fmla="*/ 2564130 w 3863340"/>
              <a:gd name="connsiteY67" fmla="*/ 1630680 h 2339340"/>
              <a:gd name="connsiteX68" fmla="*/ 2282190 w 3863340"/>
              <a:gd name="connsiteY68" fmla="*/ 1485900 h 2339340"/>
              <a:gd name="connsiteX69" fmla="*/ 2068830 w 3863340"/>
              <a:gd name="connsiteY69" fmla="*/ 1375410 h 2339340"/>
              <a:gd name="connsiteX70" fmla="*/ 1805940 w 3863340"/>
              <a:gd name="connsiteY70" fmla="*/ 1249680 h 2339340"/>
              <a:gd name="connsiteX71" fmla="*/ 1223010 w 3863340"/>
              <a:gd name="connsiteY71" fmla="*/ 975360 h 2339340"/>
              <a:gd name="connsiteX72" fmla="*/ 914400 w 3863340"/>
              <a:gd name="connsiteY72" fmla="*/ 838200 h 2339340"/>
              <a:gd name="connsiteX73" fmla="*/ 807720 w 3863340"/>
              <a:gd name="connsiteY73" fmla="*/ 796290 h 2339340"/>
              <a:gd name="connsiteX0" fmla="*/ 807720 w 3863340"/>
              <a:gd name="connsiteY0" fmla="*/ 796290 h 2339340"/>
              <a:gd name="connsiteX1" fmla="*/ 666750 w 3863340"/>
              <a:gd name="connsiteY1" fmla="*/ 746760 h 2339340"/>
              <a:gd name="connsiteX2" fmla="*/ 533400 w 3863340"/>
              <a:gd name="connsiteY2" fmla="*/ 701040 h 2339340"/>
              <a:gd name="connsiteX3" fmla="*/ 483870 w 3863340"/>
              <a:gd name="connsiteY3" fmla="*/ 681990 h 2339340"/>
              <a:gd name="connsiteX4" fmla="*/ 365760 w 3863340"/>
              <a:gd name="connsiteY4" fmla="*/ 659130 h 2339340"/>
              <a:gd name="connsiteX5" fmla="*/ 259080 w 3863340"/>
              <a:gd name="connsiteY5" fmla="*/ 643890 h 2339340"/>
              <a:gd name="connsiteX6" fmla="*/ 236220 w 3863340"/>
              <a:gd name="connsiteY6" fmla="*/ 640080 h 2339340"/>
              <a:gd name="connsiteX7" fmla="*/ 213360 w 3863340"/>
              <a:gd name="connsiteY7" fmla="*/ 621030 h 2339340"/>
              <a:gd name="connsiteX8" fmla="*/ 133350 w 3863340"/>
              <a:gd name="connsiteY8" fmla="*/ 529590 h 2339340"/>
              <a:gd name="connsiteX9" fmla="*/ 80010 w 3863340"/>
              <a:gd name="connsiteY9" fmla="*/ 441960 h 2339340"/>
              <a:gd name="connsiteX10" fmla="*/ 45720 w 3863340"/>
              <a:gd name="connsiteY10" fmla="*/ 369570 h 2339340"/>
              <a:gd name="connsiteX11" fmla="*/ 22860 w 3863340"/>
              <a:gd name="connsiteY11" fmla="*/ 297180 h 2339340"/>
              <a:gd name="connsiteX12" fmla="*/ 7620 w 3863340"/>
              <a:gd name="connsiteY12" fmla="*/ 232410 h 2339340"/>
              <a:gd name="connsiteX13" fmla="*/ 0 w 3863340"/>
              <a:gd name="connsiteY13" fmla="*/ 175260 h 2339340"/>
              <a:gd name="connsiteX14" fmla="*/ 0 w 3863340"/>
              <a:gd name="connsiteY14" fmla="*/ 110490 h 2339340"/>
              <a:gd name="connsiteX15" fmla="*/ 7620 w 3863340"/>
              <a:gd name="connsiteY15" fmla="*/ 41910 h 2339340"/>
              <a:gd name="connsiteX16" fmla="*/ 15240 w 3863340"/>
              <a:gd name="connsiteY16" fmla="*/ 7620 h 2339340"/>
              <a:gd name="connsiteX17" fmla="*/ 19050 w 3863340"/>
              <a:gd name="connsiteY17" fmla="*/ 3810 h 2339340"/>
              <a:gd name="connsiteX18" fmla="*/ 30480 w 3863340"/>
              <a:gd name="connsiteY18" fmla="*/ 0 h 2339340"/>
              <a:gd name="connsiteX19" fmla="*/ 41910 w 3863340"/>
              <a:gd name="connsiteY19" fmla="*/ 3810 h 2339340"/>
              <a:gd name="connsiteX20" fmla="*/ 60960 w 3863340"/>
              <a:gd name="connsiteY20" fmla="*/ 15240 h 2339340"/>
              <a:gd name="connsiteX21" fmla="*/ 76200 w 3863340"/>
              <a:gd name="connsiteY21" fmla="*/ 38100 h 2339340"/>
              <a:gd name="connsiteX22" fmla="*/ 125730 w 3863340"/>
              <a:gd name="connsiteY22" fmla="*/ 106680 h 2339340"/>
              <a:gd name="connsiteX23" fmla="*/ 179070 w 3863340"/>
              <a:gd name="connsiteY23" fmla="*/ 175260 h 2339340"/>
              <a:gd name="connsiteX24" fmla="*/ 228600 w 3863340"/>
              <a:gd name="connsiteY24" fmla="*/ 228600 h 2339340"/>
              <a:gd name="connsiteX25" fmla="*/ 285750 w 3863340"/>
              <a:gd name="connsiteY25" fmla="*/ 285750 h 2339340"/>
              <a:gd name="connsiteX26" fmla="*/ 358140 w 3863340"/>
              <a:gd name="connsiteY26" fmla="*/ 339090 h 2339340"/>
              <a:gd name="connsiteX27" fmla="*/ 422910 w 3863340"/>
              <a:gd name="connsiteY27" fmla="*/ 377190 h 2339340"/>
              <a:gd name="connsiteX28" fmla="*/ 556260 w 3863340"/>
              <a:gd name="connsiteY28" fmla="*/ 441960 h 2339340"/>
              <a:gd name="connsiteX29" fmla="*/ 678180 w 3863340"/>
              <a:gd name="connsiteY29" fmla="*/ 491490 h 2339340"/>
              <a:gd name="connsiteX30" fmla="*/ 895350 w 3863340"/>
              <a:gd name="connsiteY30" fmla="*/ 594360 h 2339340"/>
              <a:gd name="connsiteX31" fmla="*/ 1101090 w 3863340"/>
              <a:gd name="connsiteY31" fmla="*/ 689610 h 2339340"/>
              <a:gd name="connsiteX32" fmla="*/ 1101090 w 3863340"/>
              <a:gd name="connsiteY32" fmla="*/ 689610 h 2339340"/>
              <a:gd name="connsiteX33" fmla="*/ 1844040 w 3863340"/>
              <a:gd name="connsiteY33" fmla="*/ 1047750 h 2339340"/>
              <a:gd name="connsiteX34" fmla="*/ 2545080 w 3863340"/>
              <a:gd name="connsiteY34" fmla="*/ 1390650 h 2339340"/>
              <a:gd name="connsiteX35" fmla="*/ 3147060 w 3863340"/>
              <a:gd name="connsiteY35" fmla="*/ 1684020 h 2339340"/>
              <a:gd name="connsiteX36" fmla="*/ 3215640 w 3863340"/>
              <a:gd name="connsiteY36" fmla="*/ 1718310 h 2339340"/>
              <a:gd name="connsiteX37" fmla="*/ 3234690 w 3863340"/>
              <a:gd name="connsiteY37" fmla="*/ 1729740 h 2339340"/>
              <a:gd name="connsiteX38" fmla="*/ 3261360 w 3863340"/>
              <a:gd name="connsiteY38" fmla="*/ 1737360 h 2339340"/>
              <a:gd name="connsiteX39" fmla="*/ 3341370 w 3863340"/>
              <a:gd name="connsiteY39" fmla="*/ 1744980 h 2339340"/>
              <a:gd name="connsiteX40" fmla="*/ 3429000 w 3863340"/>
              <a:gd name="connsiteY40" fmla="*/ 1756410 h 2339340"/>
              <a:gd name="connsiteX41" fmla="*/ 3470910 w 3863340"/>
              <a:gd name="connsiteY41" fmla="*/ 1764030 h 2339340"/>
              <a:gd name="connsiteX42" fmla="*/ 3486150 w 3863340"/>
              <a:gd name="connsiteY42" fmla="*/ 1767840 h 2339340"/>
              <a:gd name="connsiteX43" fmla="*/ 3509010 w 3863340"/>
              <a:gd name="connsiteY43" fmla="*/ 1786890 h 2339340"/>
              <a:gd name="connsiteX44" fmla="*/ 3577590 w 3863340"/>
              <a:gd name="connsiteY44" fmla="*/ 1840230 h 2339340"/>
              <a:gd name="connsiteX45" fmla="*/ 3661410 w 3863340"/>
              <a:gd name="connsiteY45" fmla="*/ 1912620 h 2339340"/>
              <a:gd name="connsiteX46" fmla="*/ 3718560 w 3863340"/>
              <a:gd name="connsiteY46" fmla="*/ 1965960 h 2339340"/>
              <a:gd name="connsiteX47" fmla="*/ 3756660 w 3863340"/>
              <a:gd name="connsiteY47" fmla="*/ 2015490 h 2339340"/>
              <a:gd name="connsiteX48" fmla="*/ 3802380 w 3863340"/>
              <a:gd name="connsiteY48" fmla="*/ 2087880 h 2339340"/>
              <a:gd name="connsiteX49" fmla="*/ 3832860 w 3863340"/>
              <a:gd name="connsiteY49" fmla="*/ 2133600 h 2339340"/>
              <a:gd name="connsiteX50" fmla="*/ 3851910 w 3863340"/>
              <a:gd name="connsiteY50" fmla="*/ 2175510 h 2339340"/>
              <a:gd name="connsiteX51" fmla="*/ 3859530 w 3863340"/>
              <a:gd name="connsiteY51" fmla="*/ 2205990 h 2339340"/>
              <a:gd name="connsiteX52" fmla="*/ 3863340 w 3863340"/>
              <a:gd name="connsiteY52" fmla="*/ 2228850 h 2339340"/>
              <a:gd name="connsiteX53" fmla="*/ 3863340 w 3863340"/>
              <a:gd name="connsiteY53" fmla="*/ 2255520 h 2339340"/>
              <a:gd name="connsiteX54" fmla="*/ 3855720 w 3863340"/>
              <a:gd name="connsiteY54" fmla="*/ 2274570 h 2339340"/>
              <a:gd name="connsiteX55" fmla="*/ 3840480 w 3863340"/>
              <a:gd name="connsiteY55" fmla="*/ 2297430 h 2339340"/>
              <a:gd name="connsiteX56" fmla="*/ 3802380 w 3863340"/>
              <a:gd name="connsiteY56" fmla="*/ 2324100 h 2339340"/>
              <a:gd name="connsiteX57" fmla="*/ 3756660 w 3863340"/>
              <a:gd name="connsiteY57" fmla="*/ 2339340 h 2339340"/>
              <a:gd name="connsiteX58" fmla="*/ 3733800 w 3863340"/>
              <a:gd name="connsiteY58" fmla="*/ 2339340 h 2339340"/>
              <a:gd name="connsiteX59" fmla="*/ 3691890 w 3863340"/>
              <a:gd name="connsiteY59" fmla="*/ 2327910 h 2339340"/>
              <a:gd name="connsiteX60" fmla="*/ 3642360 w 3863340"/>
              <a:gd name="connsiteY60" fmla="*/ 2305050 h 2339340"/>
              <a:gd name="connsiteX61" fmla="*/ 3550920 w 3863340"/>
              <a:gd name="connsiteY61" fmla="*/ 2240280 h 2339340"/>
              <a:gd name="connsiteX62" fmla="*/ 3394710 w 3863340"/>
              <a:gd name="connsiteY62" fmla="*/ 2129790 h 2339340"/>
              <a:gd name="connsiteX63" fmla="*/ 3192780 w 3863340"/>
              <a:gd name="connsiteY63" fmla="*/ 1992630 h 2339340"/>
              <a:gd name="connsiteX64" fmla="*/ 2967990 w 3863340"/>
              <a:gd name="connsiteY64" fmla="*/ 1855470 h 2339340"/>
              <a:gd name="connsiteX65" fmla="*/ 2781300 w 3863340"/>
              <a:gd name="connsiteY65" fmla="*/ 1748790 h 2339340"/>
              <a:gd name="connsiteX66" fmla="*/ 2564130 w 3863340"/>
              <a:gd name="connsiteY66" fmla="*/ 1630680 h 2339340"/>
              <a:gd name="connsiteX67" fmla="*/ 2282190 w 3863340"/>
              <a:gd name="connsiteY67" fmla="*/ 1485900 h 2339340"/>
              <a:gd name="connsiteX68" fmla="*/ 2068830 w 3863340"/>
              <a:gd name="connsiteY68" fmla="*/ 1375410 h 2339340"/>
              <a:gd name="connsiteX69" fmla="*/ 1805940 w 3863340"/>
              <a:gd name="connsiteY69" fmla="*/ 1249680 h 2339340"/>
              <a:gd name="connsiteX70" fmla="*/ 1223010 w 3863340"/>
              <a:gd name="connsiteY70" fmla="*/ 975360 h 2339340"/>
              <a:gd name="connsiteX71" fmla="*/ 914400 w 3863340"/>
              <a:gd name="connsiteY71" fmla="*/ 838200 h 2339340"/>
              <a:gd name="connsiteX72" fmla="*/ 807720 w 3863340"/>
              <a:gd name="connsiteY72" fmla="*/ 796290 h 2339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3863340" h="2339340">
                <a:moveTo>
                  <a:pt x="807720" y="796290"/>
                </a:moveTo>
                <a:lnTo>
                  <a:pt x="666750" y="746760"/>
                </a:lnTo>
                <a:lnTo>
                  <a:pt x="533400" y="701040"/>
                </a:lnTo>
                <a:lnTo>
                  <a:pt x="483870" y="681990"/>
                </a:lnTo>
                <a:lnTo>
                  <a:pt x="365760" y="659130"/>
                </a:lnTo>
                <a:lnTo>
                  <a:pt x="259080" y="643890"/>
                </a:lnTo>
                <a:lnTo>
                  <a:pt x="236220" y="640080"/>
                </a:lnTo>
                <a:lnTo>
                  <a:pt x="213360" y="621030"/>
                </a:lnTo>
                <a:lnTo>
                  <a:pt x="133350" y="529590"/>
                </a:lnTo>
                <a:lnTo>
                  <a:pt x="80010" y="441960"/>
                </a:lnTo>
                <a:lnTo>
                  <a:pt x="45720" y="369570"/>
                </a:lnTo>
                <a:lnTo>
                  <a:pt x="22860" y="297180"/>
                </a:lnTo>
                <a:lnTo>
                  <a:pt x="7620" y="232410"/>
                </a:lnTo>
                <a:lnTo>
                  <a:pt x="0" y="175260"/>
                </a:lnTo>
                <a:lnTo>
                  <a:pt x="0" y="110490"/>
                </a:lnTo>
                <a:lnTo>
                  <a:pt x="7620" y="41910"/>
                </a:lnTo>
                <a:lnTo>
                  <a:pt x="15240" y="7620"/>
                </a:lnTo>
                <a:lnTo>
                  <a:pt x="19050" y="3810"/>
                </a:lnTo>
                <a:lnTo>
                  <a:pt x="30480" y="0"/>
                </a:lnTo>
                <a:lnTo>
                  <a:pt x="41910" y="3810"/>
                </a:lnTo>
                <a:lnTo>
                  <a:pt x="60960" y="15240"/>
                </a:lnTo>
                <a:lnTo>
                  <a:pt x="76200" y="38100"/>
                </a:lnTo>
                <a:lnTo>
                  <a:pt x="125730" y="106680"/>
                </a:lnTo>
                <a:lnTo>
                  <a:pt x="179070" y="175260"/>
                </a:lnTo>
                <a:lnTo>
                  <a:pt x="228600" y="228600"/>
                </a:lnTo>
                <a:lnTo>
                  <a:pt x="285750" y="285750"/>
                </a:lnTo>
                <a:lnTo>
                  <a:pt x="358140" y="339090"/>
                </a:lnTo>
                <a:lnTo>
                  <a:pt x="422910" y="377190"/>
                </a:lnTo>
                <a:lnTo>
                  <a:pt x="556260" y="441960"/>
                </a:lnTo>
                <a:lnTo>
                  <a:pt x="678180" y="491490"/>
                </a:lnTo>
                <a:lnTo>
                  <a:pt x="895350" y="594360"/>
                </a:lnTo>
                <a:lnTo>
                  <a:pt x="1101090" y="689610"/>
                </a:lnTo>
                <a:lnTo>
                  <a:pt x="1101090" y="689610"/>
                </a:lnTo>
                <a:lnTo>
                  <a:pt x="1844040" y="1047750"/>
                </a:lnTo>
                <a:lnTo>
                  <a:pt x="2545080" y="1390650"/>
                </a:lnTo>
                <a:lnTo>
                  <a:pt x="3147060" y="1684020"/>
                </a:lnTo>
                <a:lnTo>
                  <a:pt x="3215640" y="1718310"/>
                </a:lnTo>
                <a:lnTo>
                  <a:pt x="3234690" y="1729740"/>
                </a:lnTo>
                <a:lnTo>
                  <a:pt x="3261360" y="1737360"/>
                </a:lnTo>
                <a:lnTo>
                  <a:pt x="3341370" y="1744980"/>
                </a:lnTo>
                <a:lnTo>
                  <a:pt x="3429000" y="1756410"/>
                </a:lnTo>
                <a:lnTo>
                  <a:pt x="3470910" y="1764030"/>
                </a:lnTo>
                <a:lnTo>
                  <a:pt x="3486150" y="1767840"/>
                </a:lnTo>
                <a:lnTo>
                  <a:pt x="3509010" y="1786890"/>
                </a:lnTo>
                <a:lnTo>
                  <a:pt x="3577590" y="1840230"/>
                </a:lnTo>
                <a:lnTo>
                  <a:pt x="3661410" y="1912620"/>
                </a:lnTo>
                <a:lnTo>
                  <a:pt x="3718560" y="1965960"/>
                </a:lnTo>
                <a:lnTo>
                  <a:pt x="3756660" y="2015490"/>
                </a:lnTo>
                <a:lnTo>
                  <a:pt x="3802380" y="2087880"/>
                </a:lnTo>
                <a:lnTo>
                  <a:pt x="3832860" y="2133600"/>
                </a:lnTo>
                <a:lnTo>
                  <a:pt x="3851910" y="2175510"/>
                </a:lnTo>
                <a:lnTo>
                  <a:pt x="3859530" y="2205990"/>
                </a:lnTo>
                <a:lnTo>
                  <a:pt x="3863340" y="2228850"/>
                </a:lnTo>
                <a:lnTo>
                  <a:pt x="3863340" y="2255520"/>
                </a:lnTo>
                <a:lnTo>
                  <a:pt x="3855720" y="2274570"/>
                </a:lnTo>
                <a:lnTo>
                  <a:pt x="3840480" y="2297430"/>
                </a:lnTo>
                <a:lnTo>
                  <a:pt x="3802380" y="2324100"/>
                </a:lnTo>
                <a:lnTo>
                  <a:pt x="3756660" y="2339340"/>
                </a:lnTo>
                <a:lnTo>
                  <a:pt x="3733800" y="2339340"/>
                </a:lnTo>
                <a:lnTo>
                  <a:pt x="3691890" y="2327910"/>
                </a:lnTo>
                <a:lnTo>
                  <a:pt x="3642360" y="2305050"/>
                </a:lnTo>
                <a:lnTo>
                  <a:pt x="3550920" y="2240280"/>
                </a:lnTo>
                <a:lnTo>
                  <a:pt x="3394710" y="2129790"/>
                </a:lnTo>
                <a:lnTo>
                  <a:pt x="3192780" y="1992630"/>
                </a:lnTo>
                <a:lnTo>
                  <a:pt x="2967990" y="1855470"/>
                </a:lnTo>
                <a:lnTo>
                  <a:pt x="2781300" y="1748790"/>
                </a:lnTo>
                <a:lnTo>
                  <a:pt x="2564130" y="1630680"/>
                </a:lnTo>
                <a:lnTo>
                  <a:pt x="2282190" y="1485900"/>
                </a:lnTo>
                <a:lnTo>
                  <a:pt x="2068830" y="1375410"/>
                </a:lnTo>
                <a:lnTo>
                  <a:pt x="1805940" y="1249680"/>
                </a:lnTo>
                <a:lnTo>
                  <a:pt x="1223010" y="975360"/>
                </a:lnTo>
                <a:lnTo>
                  <a:pt x="914400" y="838200"/>
                </a:lnTo>
                <a:lnTo>
                  <a:pt x="807720" y="79629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39552" y="427354"/>
            <a:ext cx="1031051" cy="11079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66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一</a:t>
            </a:r>
            <a:endParaRPr kumimoji="1" lang="ja-JP" altLang="en-US" sz="66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54437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 6"/>
          <p:cNvSpPr/>
          <p:nvPr/>
        </p:nvSpPr>
        <p:spPr>
          <a:xfrm>
            <a:off x="3384078" y="2200275"/>
            <a:ext cx="2527300" cy="476250"/>
          </a:xfrm>
          <a:custGeom>
            <a:avLst/>
            <a:gdLst>
              <a:gd name="connsiteX0" fmla="*/ 628650 w 2528887"/>
              <a:gd name="connsiteY0" fmla="*/ 202406 h 476250"/>
              <a:gd name="connsiteX1" fmla="*/ 897731 w 2528887"/>
              <a:gd name="connsiteY1" fmla="*/ 195263 h 476250"/>
              <a:gd name="connsiteX2" fmla="*/ 1140619 w 2528887"/>
              <a:gd name="connsiteY2" fmla="*/ 183356 h 476250"/>
              <a:gd name="connsiteX3" fmla="*/ 1369219 w 2528887"/>
              <a:gd name="connsiteY3" fmla="*/ 164306 h 476250"/>
              <a:gd name="connsiteX4" fmla="*/ 1562100 w 2528887"/>
              <a:gd name="connsiteY4" fmla="*/ 140494 h 476250"/>
              <a:gd name="connsiteX5" fmla="*/ 1704975 w 2528887"/>
              <a:gd name="connsiteY5" fmla="*/ 119063 h 476250"/>
              <a:gd name="connsiteX6" fmla="*/ 1776412 w 2528887"/>
              <a:gd name="connsiteY6" fmla="*/ 104775 h 476250"/>
              <a:gd name="connsiteX7" fmla="*/ 1857375 w 2528887"/>
              <a:gd name="connsiteY7" fmla="*/ 78581 h 476250"/>
              <a:gd name="connsiteX8" fmla="*/ 1957387 w 2528887"/>
              <a:gd name="connsiteY8" fmla="*/ 33338 h 476250"/>
              <a:gd name="connsiteX9" fmla="*/ 2002631 w 2528887"/>
              <a:gd name="connsiteY9" fmla="*/ 4763 h 476250"/>
              <a:gd name="connsiteX10" fmla="*/ 2012156 w 2528887"/>
              <a:gd name="connsiteY10" fmla="*/ 0 h 476250"/>
              <a:gd name="connsiteX11" fmla="*/ 2045494 w 2528887"/>
              <a:gd name="connsiteY11" fmla="*/ 7144 h 476250"/>
              <a:gd name="connsiteX12" fmla="*/ 2171700 w 2528887"/>
              <a:gd name="connsiteY12" fmla="*/ 35719 h 476250"/>
              <a:gd name="connsiteX13" fmla="*/ 2262187 w 2528887"/>
              <a:gd name="connsiteY13" fmla="*/ 61913 h 476250"/>
              <a:gd name="connsiteX14" fmla="*/ 2352675 w 2528887"/>
              <a:gd name="connsiteY14" fmla="*/ 92869 h 476250"/>
              <a:gd name="connsiteX15" fmla="*/ 2419350 w 2528887"/>
              <a:gd name="connsiteY15" fmla="*/ 119063 h 476250"/>
              <a:gd name="connsiteX16" fmla="*/ 2450306 w 2528887"/>
              <a:gd name="connsiteY16" fmla="*/ 135731 h 476250"/>
              <a:gd name="connsiteX17" fmla="*/ 2483644 w 2528887"/>
              <a:gd name="connsiteY17" fmla="*/ 159544 h 476250"/>
              <a:gd name="connsiteX18" fmla="*/ 2509837 w 2528887"/>
              <a:gd name="connsiteY18" fmla="*/ 188119 h 476250"/>
              <a:gd name="connsiteX19" fmla="*/ 2526506 w 2528887"/>
              <a:gd name="connsiteY19" fmla="*/ 211931 h 476250"/>
              <a:gd name="connsiteX20" fmla="*/ 2528887 w 2528887"/>
              <a:gd name="connsiteY20" fmla="*/ 221456 h 476250"/>
              <a:gd name="connsiteX21" fmla="*/ 2528887 w 2528887"/>
              <a:gd name="connsiteY21" fmla="*/ 235744 h 476250"/>
              <a:gd name="connsiteX22" fmla="*/ 2524125 w 2528887"/>
              <a:gd name="connsiteY22" fmla="*/ 254794 h 476250"/>
              <a:gd name="connsiteX23" fmla="*/ 2502694 w 2528887"/>
              <a:gd name="connsiteY23" fmla="*/ 278606 h 476250"/>
              <a:gd name="connsiteX24" fmla="*/ 2481262 w 2528887"/>
              <a:gd name="connsiteY24" fmla="*/ 292894 h 476250"/>
              <a:gd name="connsiteX25" fmla="*/ 2433637 w 2528887"/>
              <a:gd name="connsiteY25" fmla="*/ 307181 h 476250"/>
              <a:gd name="connsiteX26" fmla="*/ 2381250 w 2528887"/>
              <a:gd name="connsiteY26" fmla="*/ 314325 h 476250"/>
              <a:gd name="connsiteX27" fmla="*/ 2209800 w 2528887"/>
              <a:gd name="connsiteY27" fmla="*/ 326231 h 476250"/>
              <a:gd name="connsiteX28" fmla="*/ 2026444 w 2528887"/>
              <a:gd name="connsiteY28" fmla="*/ 335756 h 476250"/>
              <a:gd name="connsiteX29" fmla="*/ 1933575 w 2528887"/>
              <a:gd name="connsiteY29" fmla="*/ 335756 h 476250"/>
              <a:gd name="connsiteX30" fmla="*/ 1835944 w 2528887"/>
              <a:gd name="connsiteY30" fmla="*/ 342900 h 476250"/>
              <a:gd name="connsiteX31" fmla="*/ 1500187 w 2528887"/>
              <a:gd name="connsiteY31" fmla="*/ 366713 h 476250"/>
              <a:gd name="connsiteX32" fmla="*/ 1171575 w 2528887"/>
              <a:gd name="connsiteY32" fmla="*/ 390525 h 476250"/>
              <a:gd name="connsiteX33" fmla="*/ 821531 w 2528887"/>
              <a:gd name="connsiteY33" fmla="*/ 416719 h 476250"/>
              <a:gd name="connsiteX34" fmla="*/ 690562 w 2528887"/>
              <a:gd name="connsiteY34" fmla="*/ 426244 h 476250"/>
              <a:gd name="connsiteX35" fmla="*/ 628650 w 2528887"/>
              <a:gd name="connsiteY35" fmla="*/ 438150 h 476250"/>
              <a:gd name="connsiteX36" fmla="*/ 471487 w 2528887"/>
              <a:gd name="connsiteY36" fmla="*/ 469106 h 476250"/>
              <a:gd name="connsiteX37" fmla="*/ 423862 w 2528887"/>
              <a:gd name="connsiteY37" fmla="*/ 476250 h 476250"/>
              <a:gd name="connsiteX38" fmla="*/ 400050 w 2528887"/>
              <a:gd name="connsiteY38" fmla="*/ 476250 h 476250"/>
              <a:gd name="connsiteX39" fmla="*/ 361950 w 2528887"/>
              <a:gd name="connsiteY39" fmla="*/ 469106 h 476250"/>
              <a:gd name="connsiteX40" fmla="*/ 316706 w 2528887"/>
              <a:gd name="connsiteY40" fmla="*/ 447675 h 476250"/>
              <a:gd name="connsiteX41" fmla="*/ 278606 w 2528887"/>
              <a:gd name="connsiteY41" fmla="*/ 416719 h 476250"/>
              <a:gd name="connsiteX42" fmla="*/ 230981 w 2528887"/>
              <a:gd name="connsiteY42" fmla="*/ 371475 h 476250"/>
              <a:gd name="connsiteX43" fmla="*/ 147637 w 2528887"/>
              <a:gd name="connsiteY43" fmla="*/ 290513 h 476250"/>
              <a:gd name="connsiteX44" fmla="*/ 45244 w 2528887"/>
              <a:gd name="connsiteY44" fmla="*/ 169069 h 476250"/>
              <a:gd name="connsiteX45" fmla="*/ 19050 w 2528887"/>
              <a:gd name="connsiteY45" fmla="*/ 138113 h 476250"/>
              <a:gd name="connsiteX46" fmla="*/ 9525 w 2528887"/>
              <a:gd name="connsiteY46" fmla="*/ 119063 h 476250"/>
              <a:gd name="connsiteX47" fmla="*/ 0 w 2528887"/>
              <a:gd name="connsiteY47" fmla="*/ 97631 h 476250"/>
              <a:gd name="connsiteX48" fmla="*/ 0 w 2528887"/>
              <a:gd name="connsiteY48" fmla="*/ 80963 h 476250"/>
              <a:gd name="connsiteX49" fmla="*/ 4762 w 2528887"/>
              <a:gd name="connsiteY49" fmla="*/ 69056 h 476250"/>
              <a:gd name="connsiteX50" fmla="*/ 14287 w 2528887"/>
              <a:gd name="connsiteY50" fmla="*/ 69056 h 476250"/>
              <a:gd name="connsiteX51" fmla="*/ 35719 w 2528887"/>
              <a:gd name="connsiteY51" fmla="*/ 76200 h 476250"/>
              <a:gd name="connsiteX52" fmla="*/ 76200 w 2528887"/>
              <a:gd name="connsiteY52" fmla="*/ 97631 h 476250"/>
              <a:gd name="connsiteX53" fmla="*/ 135731 w 2528887"/>
              <a:gd name="connsiteY53" fmla="*/ 126206 h 476250"/>
              <a:gd name="connsiteX54" fmla="*/ 228600 w 2528887"/>
              <a:gd name="connsiteY54" fmla="*/ 166688 h 476250"/>
              <a:gd name="connsiteX55" fmla="*/ 283369 w 2528887"/>
              <a:gd name="connsiteY55" fmla="*/ 188119 h 476250"/>
              <a:gd name="connsiteX56" fmla="*/ 407194 w 2528887"/>
              <a:gd name="connsiteY56" fmla="*/ 200025 h 476250"/>
              <a:gd name="connsiteX57" fmla="*/ 628650 w 2528887"/>
              <a:gd name="connsiteY57" fmla="*/ 202406 h 476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2528887" h="476250">
                <a:moveTo>
                  <a:pt x="628650" y="202406"/>
                </a:moveTo>
                <a:lnTo>
                  <a:pt x="897731" y="195263"/>
                </a:lnTo>
                <a:lnTo>
                  <a:pt x="1140619" y="183356"/>
                </a:lnTo>
                <a:lnTo>
                  <a:pt x="1369219" y="164306"/>
                </a:lnTo>
                <a:lnTo>
                  <a:pt x="1562100" y="140494"/>
                </a:lnTo>
                <a:lnTo>
                  <a:pt x="1704975" y="119063"/>
                </a:lnTo>
                <a:lnTo>
                  <a:pt x="1776412" y="104775"/>
                </a:lnTo>
                <a:lnTo>
                  <a:pt x="1857375" y="78581"/>
                </a:lnTo>
                <a:lnTo>
                  <a:pt x="1957387" y="33338"/>
                </a:lnTo>
                <a:lnTo>
                  <a:pt x="2002631" y="4763"/>
                </a:lnTo>
                <a:lnTo>
                  <a:pt x="2012156" y="0"/>
                </a:lnTo>
                <a:lnTo>
                  <a:pt x="2045494" y="7144"/>
                </a:lnTo>
                <a:lnTo>
                  <a:pt x="2171700" y="35719"/>
                </a:lnTo>
                <a:lnTo>
                  <a:pt x="2262187" y="61913"/>
                </a:lnTo>
                <a:lnTo>
                  <a:pt x="2352675" y="92869"/>
                </a:lnTo>
                <a:lnTo>
                  <a:pt x="2419350" y="119063"/>
                </a:lnTo>
                <a:lnTo>
                  <a:pt x="2450306" y="135731"/>
                </a:lnTo>
                <a:lnTo>
                  <a:pt x="2483644" y="159544"/>
                </a:lnTo>
                <a:lnTo>
                  <a:pt x="2509837" y="188119"/>
                </a:lnTo>
                <a:lnTo>
                  <a:pt x="2526506" y="211931"/>
                </a:lnTo>
                <a:lnTo>
                  <a:pt x="2528887" y="221456"/>
                </a:lnTo>
                <a:lnTo>
                  <a:pt x="2528887" y="235744"/>
                </a:lnTo>
                <a:lnTo>
                  <a:pt x="2524125" y="254794"/>
                </a:lnTo>
                <a:lnTo>
                  <a:pt x="2502694" y="278606"/>
                </a:lnTo>
                <a:lnTo>
                  <a:pt x="2481262" y="292894"/>
                </a:lnTo>
                <a:lnTo>
                  <a:pt x="2433637" y="307181"/>
                </a:lnTo>
                <a:lnTo>
                  <a:pt x="2381250" y="314325"/>
                </a:lnTo>
                <a:lnTo>
                  <a:pt x="2209800" y="326231"/>
                </a:lnTo>
                <a:lnTo>
                  <a:pt x="2026444" y="335756"/>
                </a:lnTo>
                <a:lnTo>
                  <a:pt x="1933575" y="335756"/>
                </a:lnTo>
                <a:lnTo>
                  <a:pt x="1835944" y="342900"/>
                </a:lnTo>
                <a:lnTo>
                  <a:pt x="1500187" y="366713"/>
                </a:lnTo>
                <a:lnTo>
                  <a:pt x="1171575" y="390525"/>
                </a:lnTo>
                <a:lnTo>
                  <a:pt x="821531" y="416719"/>
                </a:lnTo>
                <a:lnTo>
                  <a:pt x="690562" y="426244"/>
                </a:lnTo>
                <a:lnTo>
                  <a:pt x="628650" y="438150"/>
                </a:lnTo>
                <a:lnTo>
                  <a:pt x="471487" y="469106"/>
                </a:lnTo>
                <a:lnTo>
                  <a:pt x="423862" y="476250"/>
                </a:lnTo>
                <a:lnTo>
                  <a:pt x="400050" y="476250"/>
                </a:lnTo>
                <a:lnTo>
                  <a:pt x="361950" y="469106"/>
                </a:lnTo>
                <a:lnTo>
                  <a:pt x="316706" y="447675"/>
                </a:lnTo>
                <a:lnTo>
                  <a:pt x="278606" y="416719"/>
                </a:lnTo>
                <a:lnTo>
                  <a:pt x="230981" y="371475"/>
                </a:lnTo>
                <a:lnTo>
                  <a:pt x="147637" y="290513"/>
                </a:lnTo>
                <a:lnTo>
                  <a:pt x="45244" y="169069"/>
                </a:lnTo>
                <a:lnTo>
                  <a:pt x="19050" y="138113"/>
                </a:lnTo>
                <a:lnTo>
                  <a:pt x="9525" y="119063"/>
                </a:lnTo>
                <a:lnTo>
                  <a:pt x="0" y="97631"/>
                </a:lnTo>
                <a:lnTo>
                  <a:pt x="0" y="80963"/>
                </a:lnTo>
                <a:lnTo>
                  <a:pt x="4762" y="69056"/>
                </a:lnTo>
                <a:lnTo>
                  <a:pt x="14287" y="69056"/>
                </a:lnTo>
                <a:lnTo>
                  <a:pt x="35719" y="76200"/>
                </a:lnTo>
                <a:lnTo>
                  <a:pt x="76200" y="97631"/>
                </a:lnTo>
                <a:lnTo>
                  <a:pt x="135731" y="126206"/>
                </a:lnTo>
                <a:lnTo>
                  <a:pt x="228600" y="166688"/>
                </a:lnTo>
                <a:lnTo>
                  <a:pt x="283369" y="188119"/>
                </a:lnTo>
                <a:lnTo>
                  <a:pt x="407194" y="200025"/>
                </a:lnTo>
                <a:lnTo>
                  <a:pt x="628650" y="20240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フリーフォーム 7"/>
          <p:cNvSpPr/>
          <p:nvPr/>
        </p:nvSpPr>
        <p:spPr>
          <a:xfrm rot="20100000">
            <a:off x="2726853" y="3724275"/>
            <a:ext cx="3948112" cy="2025650"/>
          </a:xfrm>
          <a:custGeom>
            <a:avLst/>
            <a:gdLst>
              <a:gd name="connsiteX0" fmla="*/ 1148006 w 3947938"/>
              <a:gd name="connsiteY0" fmla="*/ 627399 h 2025697"/>
              <a:gd name="connsiteX1" fmla="*/ 2215918 w 3947938"/>
              <a:gd name="connsiteY1" fmla="*/ 1047889 h 2025697"/>
              <a:gd name="connsiteX2" fmla="*/ 2629734 w 3947938"/>
              <a:gd name="connsiteY2" fmla="*/ 1218088 h 2025697"/>
              <a:gd name="connsiteX3" fmla="*/ 3076922 w 3947938"/>
              <a:gd name="connsiteY3" fmla="*/ 1398298 h 2025697"/>
              <a:gd name="connsiteX4" fmla="*/ 3213749 w 3947938"/>
              <a:gd name="connsiteY4" fmla="*/ 1458368 h 2025697"/>
              <a:gd name="connsiteX5" fmla="*/ 3280493 w 3947938"/>
              <a:gd name="connsiteY5" fmla="*/ 1485066 h 2025697"/>
              <a:gd name="connsiteX6" fmla="*/ 3317203 w 3947938"/>
              <a:gd name="connsiteY6" fmla="*/ 1501752 h 2025697"/>
              <a:gd name="connsiteX7" fmla="*/ 3390622 w 3947938"/>
              <a:gd name="connsiteY7" fmla="*/ 1521776 h 2025697"/>
              <a:gd name="connsiteX8" fmla="*/ 3477390 w 3947938"/>
              <a:gd name="connsiteY8" fmla="*/ 1538462 h 2025697"/>
              <a:gd name="connsiteX9" fmla="*/ 3564157 w 3947938"/>
              <a:gd name="connsiteY9" fmla="*/ 1548473 h 2025697"/>
              <a:gd name="connsiteX10" fmla="*/ 3627565 w 3947938"/>
              <a:gd name="connsiteY10" fmla="*/ 1551811 h 2025697"/>
              <a:gd name="connsiteX11" fmla="*/ 3644251 w 3947938"/>
              <a:gd name="connsiteY11" fmla="*/ 1555148 h 2025697"/>
              <a:gd name="connsiteX12" fmla="*/ 3670949 w 3947938"/>
              <a:gd name="connsiteY12" fmla="*/ 1571834 h 2025697"/>
              <a:gd name="connsiteX13" fmla="*/ 3744368 w 3947938"/>
              <a:gd name="connsiteY13" fmla="*/ 1635241 h 2025697"/>
              <a:gd name="connsiteX14" fmla="*/ 3781077 w 3947938"/>
              <a:gd name="connsiteY14" fmla="*/ 1671951 h 2025697"/>
              <a:gd name="connsiteX15" fmla="*/ 3824461 w 3947938"/>
              <a:gd name="connsiteY15" fmla="*/ 1728684 h 2025697"/>
              <a:gd name="connsiteX16" fmla="*/ 3871182 w 3947938"/>
              <a:gd name="connsiteY16" fmla="*/ 1798765 h 2025697"/>
              <a:gd name="connsiteX17" fmla="*/ 3901217 w 3947938"/>
              <a:gd name="connsiteY17" fmla="*/ 1852161 h 2025697"/>
              <a:gd name="connsiteX18" fmla="*/ 3924578 w 3947938"/>
              <a:gd name="connsiteY18" fmla="*/ 1895545 h 2025697"/>
              <a:gd name="connsiteX19" fmla="*/ 3941264 w 3947938"/>
              <a:gd name="connsiteY19" fmla="*/ 1942266 h 2025697"/>
              <a:gd name="connsiteX20" fmla="*/ 3947938 w 3947938"/>
              <a:gd name="connsiteY20" fmla="*/ 1972301 h 2025697"/>
              <a:gd name="connsiteX21" fmla="*/ 3947938 w 3947938"/>
              <a:gd name="connsiteY21" fmla="*/ 1995662 h 2025697"/>
              <a:gd name="connsiteX22" fmla="*/ 3931252 w 3947938"/>
              <a:gd name="connsiteY22" fmla="*/ 2015685 h 2025697"/>
              <a:gd name="connsiteX23" fmla="*/ 3911229 w 3947938"/>
              <a:gd name="connsiteY23" fmla="*/ 2025697 h 2025697"/>
              <a:gd name="connsiteX24" fmla="*/ 3874520 w 3947938"/>
              <a:gd name="connsiteY24" fmla="*/ 2025697 h 2025697"/>
              <a:gd name="connsiteX25" fmla="*/ 3814449 w 3947938"/>
              <a:gd name="connsiteY25" fmla="*/ 2005673 h 2025697"/>
              <a:gd name="connsiteX26" fmla="*/ 3737693 w 3947938"/>
              <a:gd name="connsiteY26" fmla="*/ 1965627 h 2025697"/>
              <a:gd name="connsiteX27" fmla="*/ 3620890 w 3947938"/>
              <a:gd name="connsiteY27" fmla="*/ 1905557 h 2025697"/>
              <a:gd name="connsiteX28" fmla="*/ 3464041 w 3947938"/>
              <a:gd name="connsiteY28" fmla="*/ 1822126 h 2025697"/>
              <a:gd name="connsiteX29" fmla="*/ 3203737 w 3947938"/>
              <a:gd name="connsiteY29" fmla="*/ 1695311 h 2025697"/>
              <a:gd name="connsiteX30" fmla="*/ 2920073 w 3947938"/>
              <a:gd name="connsiteY30" fmla="*/ 1565160 h 2025697"/>
              <a:gd name="connsiteX31" fmla="*/ 2619722 w 3947938"/>
              <a:gd name="connsiteY31" fmla="*/ 1424996 h 2025697"/>
              <a:gd name="connsiteX32" fmla="*/ 2142499 w 3947938"/>
              <a:gd name="connsiteY32" fmla="*/ 1211414 h 2025697"/>
              <a:gd name="connsiteX33" fmla="*/ 1835474 w 3947938"/>
              <a:gd name="connsiteY33" fmla="*/ 1087936 h 2025697"/>
              <a:gd name="connsiteX34" fmla="*/ 1428333 w 3947938"/>
              <a:gd name="connsiteY34" fmla="*/ 931087 h 2025697"/>
              <a:gd name="connsiteX35" fmla="*/ 1238111 w 3947938"/>
              <a:gd name="connsiteY35" fmla="*/ 857668 h 2025697"/>
              <a:gd name="connsiteX36" fmla="*/ 931086 w 3947938"/>
              <a:gd name="connsiteY36" fmla="*/ 757551 h 2025697"/>
              <a:gd name="connsiteX37" fmla="*/ 747538 w 3947938"/>
              <a:gd name="connsiteY37" fmla="*/ 700818 h 2025697"/>
              <a:gd name="connsiteX38" fmla="*/ 567328 w 3947938"/>
              <a:gd name="connsiteY38" fmla="*/ 654097 h 2025697"/>
              <a:gd name="connsiteX39" fmla="*/ 470549 w 3947938"/>
              <a:gd name="connsiteY39" fmla="*/ 630736 h 2025697"/>
              <a:gd name="connsiteX40" fmla="*/ 367095 w 3947938"/>
              <a:gd name="connsiteY40" fmla="*/ 614050 h 2025697"/>
              <a:gd name="connsiteX41" fmla="*/ 263641 w 3947938"/>
              <a:gd name="connsiteY41" fmla="*/ 607376 h 2025697"/>
              <a:gd name="connsiteX42" fmla="*/ 210245 w 3947938"/>
              <a:gd name="connsiteY42" fmla="*/ 604038 h 2025697"/>
              <a:gd name="connsiteX43" fmla="*/ 183547 w 3947938"/>
              <a:gd name="connsiteY43" fmla="*/ 597364 h 2025697"/>
              <a:gd name="connsiteX44" fmla="*/ 163524 w 3947938"/>
              <a:gd name="connsiteY44" fmla="*/ 584015 h 2025697"/>
              <a:gd name="connsiteX45" fmla="*/ 146838 w 3947938"/>
              <a:gd name="connsiteY45" fmla="*/ 567329 h 2025697"/>
              <a:gd name="connsiteX46" fmla="*/ 130152 w 3947938"/>
              <a:gd name="connsiteY46" fmla="*/ 540631 h 2025697"/>
              <a:gd name="connsiteX47" fmla="*/ 110128 w 3947938"/>
              <a:gd name="connsiteY47" fmla="*/ 490573 h 2025697"/>
              <a:gd name="connsiteX48" fmla="*/ 70082 w 3947938"/>
              <a:gd name="connsiteY48" fmla="*/ 353746 h 2025697"/>
              <a:gd name="connsiteX49" fmla="*/ 13349 w 3947938"/>
              <a:gd name="connsiteY49" fmla="*/ 123478 h 2025697"/>
              <a:gd name="connsiteX50" fmla="*/ 3337 w 3947938"/>
              <a:gd name="connsiteY50" fmla="*/ 50059 h 2025697"/>
              <a:gd name="connsiteX51" fmla="*/ 0 w 3947938"/>
              <a:gd name="connsiteY51" fmla="*/ 13349 h 2025697"/>
              <a:gd name="connsiteX52" fmla="*/ 10011 w 3947938"/>
              <a:gd name="connsiteY52" fmla="*/ 0 h 2025697"/>
              <a:gd name="connsiteX53" fmla="*/ 23360 w 3947938"/>
              <a:gd name="connsiteY53" fmla="*/ 0 h 2025697"/>
              <a:gd name="connsiteX54" fmla="*/ 40047 w 3947938"/>
              <a:gd name="connsiteY54" fmla="*/ 6675 h 2025697"/>
              <a:gd name="connsiteX55" fmla="*/ 53395 w 3947938"/>
              <a:gd name="connsiteY55" fmla="*/ 26698 h 2025697"/>
              <a:gd name="connsiteX56" fmla="*/ 93442 w 3947938"/>
              <a:gd name="connsiteY56" fmla="*/ 76757 h 2025697"/>
              <a:gd name="connsiteX57" fmla="*/ 173536 w 3947938"/>
              <a:gd name="connsiteY57" fmla="*/ 166862 h 2025697"/>
              <a:gd name="connsiteX58" fmla="*/ 246955 w 3947938"/>
              <a:gd name="connsiteY58" fmla="*/ 233606 h 2025697"/>
              <a:gd name="connsiteX59" fmla="*/ 330385 w 3947938"/>
              <a:gd name="connsiteY59" fmla="*/ 297014 h 2025697"/>
              <a:gd name="connsiteX60" fmla="*/ 427165 w 3947938"/>
              <a:gd name="connsiteY60" fmla="*/ 350409 h 2025697"/>
              <a:gd name="connsiteX61" fmla="*/ 527282 w 3947938"/>
              <a:gd name="connsiteY61" fmla="*/ 393793 h 2025697"/>
              <a:gd name="connsiteX62" fmla="*/ 807609 w 3947938"/>
              <a:gd name="connsiteY62" fmla="*/ 497247 h 2025697"/>
              <a:gd name="connsiteX63" fmla="*/ 1084598 w 3947938"/>
              <a:gd name="connsiteY63" fmla="*/ 604038 h 2025697"/>
              <a:gd name="connsiteX64" fmla="*/ 1148006 w 3947938"/>
              <a:gd name="connsiteY64" fmla="*/ 627399 h 2025697"/>
              <a:gd name="connsiteX0" fmla="*/ 1148006 w 3947938"/>
              <a:gd name="connsiteY0" fmla="*/ 627399 h 2025697"/>
              <a:gd name="connsiteX1" fmla="*/ 2215918 w 3947938"/>
              <a:gd name="connsiteY1" fmla="*/ 1047889 h 2025697"/>
              <a:gd name="connsiteX2" fmla="*/ 2629734 w 3947938"/>
              <a:gd name="connsiteY2" fmla="*/ 1218088 h 2025697"/>
              <a:gd name="connsiteX3" fmla="*/ 3076922 w 3947938"/>
              <a:gd name="connsiteY3" fmla="*/ 1398298 h 2025697"/>
              <a:gd name="connsiteX4" fmla="*/ 3213749 w 3947938"/>
              <a:gd name="connsiteY4" fmla="*/ 1458368 h 2025697"/>
              <a:gd name="connsiteX5" fmla="*/ 3280493 w 3947938"/>
              <a:gd name="connsiteY5" fmla="*/ 1485066 h 2025697"/>
              <a:gd name="connsiteX6" fmla="*/ 3317203 w 3947938"/>
              <a:gd name="connsiteY6" fmla="*/ 1501752 h 2025697"/>
              <a:gd name="connsiteX7" fmla="*/ 3390622 w 3947938"/>
              <a:gd name="connsiteY7" fmla="*/ 1521776 h 2025697"/>
              <a:gd name="connsiteX8" fmla="*/ 3477390 w 3947938"/>
              <a:gd name="connsiteY8" fmla="*/ 1538462 h 2025697"/>
              <a:gd name="connsiteX9" fmla="*/ 3564157 w 3947938"/>
              <a:gd name="connsiteY9" fmla="*/ 1548473 h 2025697"/>
              <a:gd name="connsiteX10" fmla="*/ 3627565 w 3947938"/>
              <a:gd name="connsiteY10" fmla="*/ 1551811 h 2025697"/>
              <a:gd name="connsiteX11" fmla="*/ 3644251 w 3947938"/>
              <a:gd name="connsiteY11" fmla="*/ 1555148 h 2025697"/>
              <a:gd name="connsiteX12" fmla="*/ 3670949 w 3947938"/>
              <a:gd name="connsiteY12" fmla="*/ 1571834 h 2025697"/>
              <a:gd name="connsiteX13" fmla="*/ 3744368 w 3947938"/>
              <a:gd name="connsiteY13" fmla="*/ 1635241 h 2025697"/>
              <a:gd name="connsiteX14" fmla="*/ 3781077 w 3947938"/>
              <a:gd name="connsiteY14" fmla="*/ 1671951 h 2025697"/>
              <a:gd name="connsiteX15" fmla="*/ 3824461 w 3947938"/>
              <a:gd name="connsiteY15" fmla="*/ 1728684 h 2025697"/>
              <a:gd name="connsiteX16" fmla="*/ 3871182 w 3947938"/>
              <a:gd name="connsiteY16" fmla="*/ 1798765 h 2025697"/>
              <a:gd name="connsiteX17" fmla="*/ 3901217 w 3947938"/>
              <a:gd name="connsiteY17" fmla="*/ 1852161 h 2025697"/>
              <a:gd name="connsiteX18" fmla="*/ 3924578 w 3947938"/>
              <a:gd name="connsiteY18" fmla="*/ 1895545 h 2025697"/>
              <a:gd name="connsiteX19" fmla="*/ 3941264 w 3947938"/>
              <a:gd name="connsiteY19" fmla="*/ 1942266 h 2025697"/>
              <a:gd name="connsiteX20" fmla="*/ 3947938 w 3947938"/>
              <a:gd name="connsiteY20" fmla="*/ 1972301 h 2025697"/>
              <a:gd name="connsiteX21" fmla="*/ 3947938 w 3947938"/>
              <a:gd name="connsiteY21" fmla="*/ 1995662 h 2025697"/>
              <a:gd name="connsiteX22" fmla="*/ 3931252 w 3947938"/>
              <a:gd name="connsiteY22" fmla="*/ 2015685 h 2025697"/>
              <a:gd name="connsiteX23" fmla="*/ 3911229 w 3947938"/>
              <a:gd name="connsiteY23" fmla="*/ 2025697 h 2025697"/>
              <a:gd name="connsiteX24" fmla="*/ 3874520 w 3947938"/>
              <a:gd name="connsiteY24" fmla="*/ 2025697 h 2025697"/>
              <a:gd name="connsiteX25" fmla="*/ 3814449 w 3947938"/>
              <a:gd name="connsiteY25" fmla="*/ 2005673 h 2025697"/>
              <a:gd name="connsiteX26" fmla="*/ 3737693 w 3947938"/>
              <a:gd name="connsiteY26" fmla="*/ 1965627 h 2025697"/>
              <a:gd name="connsiteX27" fmla="*/ 3620890 w 3947938"/>
              <a:gd name="connsiteY27" fmla="*/ 1905557 h 2025697"/>
              <a:gd name="connsiteX28" fmla="*/ 3464041 w 3947938"/>
              <a:gd name="connsiteY28" fmla="*/ 1822126 h 2025697"/>
              <a:gd name="connsiteX29" fmla="*/ 3203737 w 3947938"/>
              <a:gd name="connsiteY29" fmla="*/ 1695311 h 2025697"/>
              <a:gd name="connsiteX30" fmla="*/ 2920073 w 3947938"/>
              <a:gd name="connsiteY30" fmla="*/ 1565160 h 2025697"/>
              <a:gd name="connsiteX31" fmla="*/ 2619722 w 3947938"/>
              <a:gd name="connsiteY31" fmla="*/ 1424996 h 2025697"/>
              <a:gd name="connsiteX32" fmla="*/ 2142499 w 3947938"/>
              <a:gd name="connsiteY32" fmla="*/ 1211414 h 2025697"/>
              <a:gd name="connsiteX33" fmla="*/ 2109127 w 3947938"/>
              <a:gd name="connsiteY33" fmla="*/ 1194727 h 2025697"/>
              <a:gd name="connsiteX34" fmla="*/ 1835474 w 3947938"/>
              <a:gd name="connsiteY34" fmla="*/ 1087936 h 2025697"/>
              <a:gd name="connsiteX35" fmla="*/ 1428333 w 3947938"/>
              <a:gd name="connsiteY35" fmla="*/ 931087 h 2025697"/>
              <a:gd name="connsiteX36" fmla="*/ 1238111 w 3947938"/>
              <a:gd name="connsiteY36" fmla="*/ 857668 h 2025697"/>
              <a:gd name="connsiteX37" fmla="*/ 931086 w 3947938"/>
              <a:gd name="connsiteY37" fmla="*/ 757551 h 2025697"/>
              <a:gd name="connsiteX38" fmla="*/ 747538 w 3947938"/>
              <a:gd name="connsiteY38" fmla="*/ 700818 h 2025697"/>
              <a:gd name="connsiteX39" fmla="*/ 567328 w 3947938"/>
              <a:gd name="connsiteY39" fmla="*/ 654097 h 2025697"/>
              <a:gd name="connsiteX40" fmla="*/ 470549 w 3947938"/>
              <a:gd name="connsiteY40" fmla="*/ 630736 h 2025697"/>
              <a:gd name="connsiteX41" fmla="*/ 367095 w 3947938"/>
              <a:gd name="connsiteY41" fmla="*/ 614050 h 2025697"/>
              <a:gd name="connsiteX42" fmla="*/ 263641 w 3947938"/>
              <a:gd name="connsiteY42" fmla="*/ 607376 h 2025697"/>
              <a:gd name="connsiteX43" fmla="*/ 210245 w 3947938"/>
              <a:gd name="connsiteY43" fmla="*/ 604038 h 2025697"/>
              <a:gd name="connsiteX44" fmla="*/ 183547 w 3947938"/>
              <a:gd name="connsiteY44" fmla="*/ 597364 h 2025697"/>
              <a:gd name="connsiteX45" fmla="*/ 163524 w 3947938"/>
              <a:gd name="connsiteY45" fmla="*/ 584015 h 2025697"/>
              <a:gd name="connsiteX46" fmla="*/ 146838 w 3947938"/>
              <a:gd name="connsiteY46" fmla="*/ 567329 h 2025697"/>
              <a:gd name="connsiteX47" fmla="*/ 130152 w 3947938"/>
              <a:gd name="connsiteY47" fmla="*/ 540631 h 2025697"/>
              <a:gd name="connsiteX48" fmla="*/ 110128 w 3947938"/>
              <a:gd name="connsiteY48" fmla="*/ 490573 h 2025697"/>
              <a:gd name="connsiteX49" fmla="*/ 70082 w 3947938"/>
              <a:gd name="connsiteY49" fmla="*/ 353746 h 2025697"/>
              <a:gd name="connsiteX50" fmla="*/ 13349 w 3947938"/>
              <a:gd name="connsiteY50" fmla="*/ 123478 h 2025697"/>
              <a:gd name="connsiteX51" fmla="*/ 3337 w 3947938"/>
              <a:gd name="connsiteY51" fmla="*/ 50059 h 2025697"/>
              <a:gd name="connsiteX52" fmla="*/ 0 w 3947938"/>
              <a:gd name="connsiteY52" fmla="*/ 13349 h 2025697"/>
              <a:gd name="connsiteX53" fmla="*/ 10011 w 3947938"/>
              <a:gd name="connsiteY53" fmla="*/ 0 h 2025697"/>
              <a:gd name="connsiteX54" fmla="*/ 23360 w 3947938"/>
              <a:gd name="connsiteY54" fmla="*/ 0 h 2025697"/>
              <a:gd name="connsiteX55" fmla="*/ 40047 w 3947938"/>
              <a:gd name="connsiteY55" fmla="*/ 6675 h 2025697"/>
              <a:gd name="connsiteX56" fmla="*/ 53395 w 3947938"/>
              <a:gd name="connsiteY56" fmla="*/ 26698 h 2025697"/>
              <a:gd name="connsiteX57" fmla="*/ 93442 w 3947938"/>
              <a:gd name="connsiteY57" fmla="*/ 76757 h 2025697"/>
              <a:gd name="connsiteX58" fmla="*/ 173536 w 3947938"/>
              <a:gd name="connsiteY58" fmla="*/ 166862 h 2025697"/>
              <a:gd name="connsiteX59" fmla="*/ 246955 w 3947938"/>
              <a:gd name="connsiteY59" fmla="*/ 233606 h 2025697"/>
              <a:gd name="connsiteX60" fmla="*/ 330385 w 3947938"/>
              <a:gd name="connsiteY60" fmla="*/ 297014 h 2025697"/>
              <a:gd name="connsiteX61" fmla="*/ 427165 w 3947938"/>
              <a:gd name="connsiteY61" fmla="*/ 350409 h 2025697"/>
              <a:gd name="connsiteX62" fmla="*/ 527282 w 3947938"/>
              <a:gd name="connsiteY62" fmla="*/ 393793 h 2025697"/>
              <a:gd name="connsiteX63" fmla="*/ 807609 w 3947938"/>
              <a:gd name="connsiteY63" fmla="*/ 497247 h 2025697"/>
              <a:gd name="connsiteX64" fmla="*/ 1084598 w 3947938"/>
              <a:gd name="connsiteY64" fmla="*/ 604038 h 2025697"/>
              <a:gd name="connsiteX65" fmla="*/ 1148006 w 3947938"/>
              <a:gd name="connsiteY65" fmla="*/ 627399 h 2025697"/>
              <a:gd name="connsiteX0" fmla="*/ 1148006 w 3947938"/>
              <a:gd name="connsiteY0" fmla="*/ 627399 h 2025697"/>
              <a:gd name="connsiteX1" fmla="*/ 2215918 w 3947938"/>
              <a:gd name="connsiteY1" fmla="*/ 1047889 h 2025697"/>
              <a:gd name="connsiteX2" fmla="*/ 2629734 w 3947938"/>
              <a:gd name="connsiteY2" fmla="*/ 1218088 h 2025697"/>
              <a:gd name="connsiteX3" fmla="*/ 3076922 w 3947938"/>
              <a:gd name="connsiteY3" fmla="*/ 1398298 h 2025697"/>
              <a:gd name="connsiteX4" fmla="*/ 3213749 w 3947938"/>
              <a:gd name="connsiteY4" fmla="*/ 1458368 h 2025697"/>
              <a:gd name="connsiteX5" fmla="*/ 3280493 w 3947938"/>
              <a:gd name="connsiteY5" fmla="*/ 1485066 h 2025697"/>
              <a:gd name="connsiteX6" fmla="*/ 3317203 w 3947938"/>
              <a:gd name="connsiteY6" fmla="*/ 1501752 h 2025697"/>
              <a:gd name="connsiteX7" fmla="*/ 3390622 w 3947938"/>
              <a:gd name="connsiteY7" fmla="*/ 1521776 h 2025697"/>
              <a:gd name="connsiteX8" fmla="*/ 3477390 w 3947938"/>
              <a:gd name="connsiteY8" fmla="*/ 1538462 h 2025697"/>
              <a:gd name="connsiteX9" fmla="*/ 3564157 w 3947938"/>
              <a:gd name="connsiteY9" fmla="*/ 1548473 h 2025697"/>
              <a:gd name="connsiteX10" fmla="*/ 3627565 w 3947938"/>
              <a:gd name="connsiteY10" fmla="*/ 1551811 h 2025697"/>
              <a:gd name="connsiteX11" fmla="*/ 3644251 w 3947938"/>
              <a:gd name="connsiteY11" fmla="*/ 1555148 h 2025697"/>
              <a:gd name="connsiteX12" fmla="*/ 3670949 w 3947938"/>
              <a:gd name="connsiteY12" fmla="*/ 1571834 h 2025697"/>
              <a:gd name="connsiteX13" fmla="*/ 3744368 w 3947938"/>
              <a:gd name="connsiteY13" fmla="*/ 1635241 h 2025697"/>
              <a:gd name="connsiteX14" fmla="*/ 3781077 w 3947938"/>
              <a:gd name="connsiteY14" fmla="*/ 1671951 h 2025697"/>
              <a:gd name="connsiteX15" fmla="*/ 3824461 w 3947938"/>
              <a:gd name="connsiteY15" fmla="*/ 1728684 h 2025697"/>
              <a:gd name="connsiteX16" fmla="*/ 3871182 w 3947938"/>
              <a:gd name="connsiteY16" fmla="*/ 1798765 h 2025697"/>
              <a:gd name="connsiteX17" fmla="*/ 3901217 w 3947938"/>
              <a:gd name="connsiteY17" fmla="*/ 1852161 h 2025697"/>
              <a:gd name="connsiteX18" fmla="*/ 3924578 w 3947938"/>
              <a:gd name="connsiteY18" fmla="*/ 1895545 h 2025697"/>
              <a:gd name="connsiteX19" fmla="*/ 3941264 w 3947938"/>
              <a:gd name="connsiteY19" fmla="*/ 1942266 h 2025697"/>
              <a:gd name="connsiteX20" fmla="*/ 3947938 w 3947938"/>
              <a:gd name="connsiteY20" fmla="*/ 1972301 h 2025697"/>
              <a:gd name="connsiteX21" fmla="*/ 3947938 w 3947938"/>
              <a:gd name="connsiteY21" fmla="*/ 1995662 h 2025697"/>
              <a:gd name="connsiteX22" fmla="*/ 3931252 w 3947938"/>
              <a:gd name="connsiteY22" fmla="*/ 2015685 h 2025697"/>
              <a:gd name="connsiteX23" fmla="*/ 3911229 w 3947938"/>
              <a:gd name="connsiteY23" fmla="*/ 2025697 h 2025697"/>
              <a:gd name="connsiteX24" fmla="*/ 3874520 w 3947938"/>
              <a:gd name="connsiteY24" fmla="*/ 2025697 h 2025697"/>
              <a:gd name="connsiteX25" fmla="*/ 3814449 w 3947938"/>
              <a:gd name="connsiteY25" fmla="*/ 2005673 h 2025697"/>
              <a:gd name="connsiteX26" fmla="*/ 3737693 w 3947938"/>
              <a:gd name="connsiteY26" fmla="*/ 1965627 h 2025697"/>
              <a:gd name="connsiteX27" fmla="*/ 3620890 w 3947938"/>
              <a:gd name="connsiteY27" fmla="*/ 1905557 h 2025697"/>
              <a:gd name="connsiteX28" fmla="*/ 3464041 w 3947938"/>
              <a:gd name="connsiteY28" fmla="*/ 1822126 h 2025697"/>
              <a:gd name="connsiteX29" fmla="*/ 3203737 w 3947938"/>
              <a:gd name="connsiteY29" fmla="*/ 1695311 h 2025697"/>
              <a:gd name="connsiteX30" fmla="*/ 2920073 w 3947938"/>
              <a:gd name="connsiteY30" fmla="*/ 1565160 h 2025697"/>
              <a:gd name="connsiteX31" fmla="*/ 2619722 w 3947938"/>
              <a:gd name="connsiteY31" fmla="*/ 1424996 h 2025697"/>
              <a:gd name="connsiteX32" fmla="*/ 2109127 w 3947938"/>
              <a:gd name="connsiteY32" fmla="*/ 1194727 h 2025697"/>
              <a:gd name="connsiteX33" fmla="*/ 1835474 w 3947938"/>
              <a:gd name="connsiteY33" fmla="*/ 1087936 h 2025697"/>
              <a:gd name="connsiteX34" fmla="*/ 1428333 w 3947938"/>
              <a:gd name="connsiteY34" fmla="*/ 931087 h 2025697"/>
              <a:gd name="connsiteX35" fmla="*/ 1238111 w 3947938"/>
              <a:gd name="connsiteY35" fmla="*/ 857668 h 2025697"/>
              <a:gd name="connsiteX36" fmla="*/ 931086 w 3947938"/>
              <a:gd name="connsiteY36" fmla="*/ 757551 h 2025697"/>
              <a:gd name="connsiteX37" fmla="*/ 747538 w 3947938"/>
              <a:gd name="connsiteY37" fmla="*/ 700818 h 2025697"/>
              <a:gd name="connsiteX38" fmla="*/ 567328 w 3947938"/>
              <a:gd name="connsiteY38" fmla="*/ 654097 h 2025697"/>
              <a:gd name="connsiteX39" fmla="*/ 470549 w 3947938"/>
              <a:gd name="connsiteY39" fmla="*/ 630736 h 2025697"/>
              <a:gd name="connsiteX40" fmla="*/ 367095 w 3947938"/>
              <a:gd name="connsiteY40" fmla="*/ 614050 h 2025697"/>
              <a:gd name="connsiteX41" fmla="*/ 263641 w 3947938"/>
              <a:gd name="connsiteY41" fmla="*/ 607376 h 2025697"/>
              <a:gd name="connsiteX42" fmla="*/ 210245 w 3947938"/>
              <a:gd name="connsiteY42" fmla="*/ 604038 h 2025697"/>
              <a:gd name="connsiteX43" fmla="*/ 183547 w 3947938"/>
              <a:gd name="connsiteY43" fmla="*/ 597364 h 2025697"/>
              <a:gd name="connsiteX44" fmla="*/ 163524 w 3947938"/>
              <a:gd name="connsiteY44" fmla="*/ 584015 h 2025697"/>
              <a:gd name="connsiteX45" fmla="*/ 146838 w 3947938"/>
              <a:gd name="connsiteY45" fmla="*/ 567329 h 2025697"/>
              <a:gd name="connsiteX46" fmla="*/ 130152 w 3947938"/>
              <a:gd name="connsiteY46" fmla="*/ 540631 h 2025697"/>
              <a:gd name="connsiteX47" fmla="*/ 110128 w 3947938"/>
              <a:gd name="connsiteY47" fmla="*/ 490573 h 2025697"/>
              <a:gd name="connsiteX48" fmla="*/ 70082 w 3947938"/>
              <a:gd name="connsiteY48" fmla="*/ 353746 h 2025697"/>
              <a:gd name="connsiteX49" fmla="*/ 13349 w 3947938"/>
              <a:gd name="connsiteY49" fmla="*/ 123478 h 2025697"/>
              <a:gd name="connsiteX50" fmla="*/ 3337 w 3947938"/>
              <a:gd name="connsiteY50" fmla="*/ 50059 h 2025697"/>
              <a:gd name="connsiteX51" fmla="*/ 0 w 3947938"/>
              <a:gd name="connsiteY51" fmla="*/ 13349 h 2025697"/>
              <a:gd name="connsiteX52" fmla="*/ 10011 w 3947938"/>
              <a:gd name="connsiteY52" fmla="*/ 0 h 2025697"/>
              <a:gd name="connsiteX53" fmla="*/ 23360 w 3947938"/>
              <a:gd name="connsiteY53" fmla="*/ 0 h 2025697"/>
              <a:gd name="connsiteX54" fmla="*/ 40047 w 3947938"/>
              <a:gd name="connsiteY54" fmla="*/ 6675 h 2025697"/>
              <a:gd name="connsiteX55" fmla="*/ 53395 w 3947938"/>
              <a:gd name="connsiteY55" fmla="*/ 26698 h 2025697"/>
              <a:gd name="connsiteX56" fmla="*/ 93442 w 3947938"/>
              <a:gd name="connsiteY56" fmla="*/ 76757 h 2025697"/>
              <a:gd name="connsiteX57" fmla="*/ 173536 w 3947938"/>
              <a:gd name="connsiteY57" fmla="*/ 166862 h 2025697"/>
              <a:gd name="connsiteX58" fmla="*/ 246955 w 3947938"/>
              <a:gd name="connsiteY58" fmla="*/ 233606 h 2025697"/>
              <a:gd name="connsiteX59" fmla="*/ 330385 w 3947938"/>
              <a:gd name="connsiteY59" fmla="*/ 297014 h 2025697"/>
              <a:gd name="connsiteX60" fmla="*/ 427165 w 3947938"/>
              <a:gd name="connsiteY60" fmla="*/ 350409 h 2025697"/>
              <a:gd name="connsiteX61" fmla="*/ 527282 w 3947938"/>
              <a:gd name="connsiteY61" fmla="*/ 393793 h 2025697"/>
              <a:gd name="connsiteX62" fmla="*/ 807609 w 3947938"/>
              <a:gd name="connsiteY62" fmla="*/ 497247 h 2025697"/>
              <a:gd name="connsiteX63" fmla="*/ 1084598 w 3947938"/>
              <a:gd name="connsiteY63" fmla="*/ 604038 h 2025697"/>
              <a:gd name="connsiteX64" fmla="*/ 1148006 w 3947938"/>
              <a:gd name="connsiteY64" fmla="*/ 627399 h 202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3947938" h="2025697">
                <a:moveTo>
                  <a:pt x="1148006" y="627399"/>
                </a:moveTo>
                <a:lnTo>
                  <a:pt x="2215918" y="1047889"/>
                </a:lnTo>
                <a:lnTo>
                  <a:pt x="2629734" y="1218088"/>
                </a:lnTo>
                <a:lnTo>
                  <a:pt x="3076922" y="1398298"/>
                </a:lnTo>
                <a:lnTo>
                  <a:pt x="3213749" y="1458368"/>
                </a:lnTo>
                <a:lnTo>
                  <a:pt x="3280493" y="1485066"/>
                </a:lnTo>
                <a:lnTo>
                  <a:pt x="3317203" y="1501752"/>
                </a:lnTo>
                <a:lnTo>
                  <a:pt x="3390622" y="1521776"/>
                </a:lnTo>
                <a:lnTo>
                  <a:pt x="3477390" y="1538462"/>
                </a:lnTo>
                <a:lnTo>
                  <a:pt x="3564157" y="1548473"/>
                </a:lnTo>
                <a:lnTo>
                  <a:pt x="3627565" y="1551811"/>
                </a:lnTo>
                <a:lnTo>
                  <a:pt x="3644251" y="1555148"/>
                </a:lnTo>
                <a:lnTo>
                  <a:pt x="3670949" y="1571834"/>
                </a:lnTo>
                <a:lnTo>
                  <a:pt x="3744368" y="1635241"/>
                </a:lnTo>
                <a:lnTo>
                  <a:pt x="3781077" y="1671951"/>
                </a:lnTo>
                <a:lnTo>
                  <a:pt x="3824461" y="1728684"/>
                </a:lnTo>
                <a:lnTo>
                  <a:pt x="3871182" y="1798765"/>
                </a:lnTo>
                <a:lnTo>
                  <a:pt x="3901217" y="1852161"/>
                </a:lnTo>
                <a:lnTo>
                  <a:pt x="3924578" y="1895545"/>
                </a:lnTo>
                <a:lnTo>
                  <a:pt x="3941264" y="1942266"/>
                </a:lnTo>
                <a:lnTo>
                  <a:pt x="3947938" y="1972301"/>
                </a:lnTo>
                <a:lnTo>
                  <a:pt x="3947938" y="1995662"/>
                </a:lnTo>
                <a:lnTo>
                  <a:pt x="3931252" y="2015685"/>
                </a:lnTo>
                <a:lnTo>
                  <a:pt x="3911229" y="2025697"/>
                </a:lnTo>
                <a:lnTo>
                  <a:pt x="3874520" y="2025697"/>
                </a:lnTo>
                <a:lnTo>
                  <a:pt x="3814449" y="2005673"/>
                </a:lnTo>
                <a:lnTo>
                  <a:pt x="3737693" y="1965627"/>
                </a:lnTo>
                <a:lnTo>
                  <a:pt x="3620890" y="1905557"/>
                </a:lnTo>
                <a:lnTo>
                  <a:pt x="3464041" y="1822126"/>
                </a:lnTo>
                <a:lnTo>
                  <a:pt x="3203737" y="1695311"/>
                </a:lnTo>
                <a:lnTo>
                  <a:pt x="2920073" y="1565160"/>
                </a:lnTo>
                <a:lnTo>
                  <a:pt x="2619722" y="1424996"/>
                </a:lnTo>
                <a:lnTo>
                  <a:pt x="2109127" y="1194727"/>
                </a:lnTo>
                <a:lnTo>
                  <a:pt x="1835474" y="1087936"/>
                </a:lnTo>
                <a:lnTo>
                  <a:pt x="1428333" y="931087"/>
                </a:lnTo>
                <a:lnTo>
                  <a:pt x="1238111" y="857668"/>
                </a:lnTo>
                <a:lnTo>
                  <a:pt x="931086" y="757551"/>
                </a:lnTo>
                <a:lnTo>
                  <a:pt x="747538" y="700818"/>
                </a:lnTo>
                <a:lnTo>
                  <a:pt x="567328" y="654097"/>
                </a:lnTo>
                <a:lnTo>
                  <a:pt x="470549" y="630736"/>
                </a:lnTo>
                <a:lnTo>
                  <a:pt x="367095" y="614050"/>
                </a:lnTo>
                <a:lnTo>
                  <a:pt x="263641" y="607376"/>
                </a:lnTo>
                <a:lnTo>
                  <a:pt x="210245" y="604038"/>
                </a:lnTo>
                <a:lnTo>
                  <a:pt x="183547" y="597364"/>
                </a:lnTo>
                <a:lnTo>
                  <a:pt x="163524" y="584015"/>
                </a:lnTo>
                <a:lnTo>
                  <a:pt x="146838" y="567329"/>
                </a:lnTo>
                <a:lnTo>
                  <a:pt x="130152" y="540631"/>
                </a:lnTo>
                <a:lnTo>
                  <a:pt x="110128" y="490573"/>
                </a:lnTo>
                <a:lnTo>
                  <a:pt x="70082" y="353746"/>
                </a:lnTo>
                <a:lnTo>
                  <a:pt x="13349" y="123478"/>
                </a:lnTo>
                <a:lnTo>
                  <a:pt x="3337" y="50059"/>
                </a:lnTo>
                <a:lnTo>
                  <a:pt x="0" y="13349"/>
                </a:lnTo>
                <a:lnTo>
                  <a:pt x="10011" y="0"/>
                </a:lnTo>
                <a:lnTo>
                  <a:pt x="23360" y="0"/>
                </a:lnTo>
                <a:lnTo>
                  <a:pt x="40047" y="6675"/>
                </a:lnTo>
                <a:lnTo>
                  <a:pt x="53395" y="26698"/>
                </a:lnTo>
                <a:lnTo>
                  <a:pt x="93442" y="76757"/>
                </a:lnTo>
                <a:lnTo>
                  <a:pt x="173536" y="166862"/>
                </a:lnTo>
                <a:lnTo>
                  <a:pt x="246955" y="233606"/>
                </a:lnTo>
                <a:lnTo>
                  <a:pt x="330385" y="297014"/>
                </a:lnTo>
                <a:lnTo>
                  <a:pt x="427165" y="350409"/>
                </a:lnTo>
                <a:lnTo>
                  <a:pt x="527282" y="393793"/>
                </a:lnTo>
                <a:lnTo>
                  <a:pt x="807609" y="497247"/>
                </a:lnTo>
                <a:lnTo>
                  <a:pt x="1084598" y="604038"/>
                </a:lnTo>
                <a:lnTo>
                  <a:pt x="1148006" y="62739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95536" y="548680"/>
            <a:ext cx="1031051" cy="11079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66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二</a:t>
            </a:r>
            <a:endParaRPr kumimoji="1" lang="ja-JP" altLang="en-US" sz="66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40629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 6"/>
          <p:cNvSpPr/>
          <p:nvPr/>
        </p:nvSpPr>
        <p:spPr>
          <a:xfrm>
            <a:off x="3180830" y="1903413"/>
            <a:ext cx="2882900" cy="604837"/>
          </a:xfrm>
          <a:custGeom>
            <a:avLst/>
            <a:gdLst>
              <a:gd name="connsiteX0" fmla="*/ 1145381 w 2883693"/>
              <a:gd name="connsiteY0" fmla="*/ 266700 h 604837"/>
              <a:gd name="connsiteX1" fmla="*/ 1440656 w 2883693"/>
              <a:gd name="connsiteY1" fmla="*/ 238125 h 604837"/>
              <a:gd name="connsiteX2" fmla="*/ 1562100 w 2883693"/>
              <a:gd name="connsiteY2" fmla="*/ 223837 h 604837"/>
              <a:gd name="connsiteX3" fmla="*/ 1764506 w 2883693"/>
              <a:gd name="connsiteY3" fmla="*/ 195262 h 604837"/>
              <a:gd name="connsiteX4" fmla="*/ 1950243 w 2883693"/>
              <a:gd name="connsiteY4" fmla="*/ 159543 h 604837"/>
              <a:gd name="connsiteX5" fmla="*/ 2085975 w 2883693"/>
              <a:gd name="connsiteY5" fmla="*/ 128587 h 604837"/>
              <a:gd name="connsiteX6" fmla="*/ 2155031 w 2883693"/>
              <a:gd name="connsiteY6" fmla="*/ 109537 h 604837"/>
              <a:gd name="connsiteX7" fmla="*/ 2219325 w 2883693"/>
              <a:gd name="connsiteY7" fmla="*/ 88106 h 604837"/>
              <a:gd name="connsiteX8" fmla="*/ 2302668 w 2883693"/>
              <a:gd name="connsiteY8" fmla="*/ 50006 h 604837"/>
              <a:gd name="connsiteX9" fmla="*/ 2364581 w 2883693"/>
              <a:gd name="connsiteY9" fmla="*/ 9525 h 604837"/>
              <a:gd name="connsiteX10" fmla="*/ 2378868 w 2883693"/>
              <a:gd name="connsiteY10" fmla="*/ 0 h 604837"/>
              <a:gd name="connsiteX11" fmla="*/ 2388393 w 2883693"/>
              <a:gd name="connsiteY11" fmla="*/ 0 h 604837"/>
              <a:gd name="connsiteX12" fmla="*/ 2431256 w 2883693"/>
              <a:gd name="connsiteY12" fmla="*/ 11906 h 604837"/>
              <a:gd name="connsiteX13" fmla="*/ 2550318 w 2883693"/>
              <a:gd name="connsiteY13" fmla="*/ 35718 h 604837"/>
              <a:gd name="connsiteX14" fmla="*/ 2655093 w 2883693"/>
              <a:gd name="connsiteY14" fmla="*/ 64293 h 604837"/>
              <a:gd name="connsiteX15" fmla="*/ 2750343 w 2883693"/>
              <a:gd name="connsiteY15" fmla="*/ 95250 h 604837"/>
              <a:gd name="connsiteX16" fmla="*/ 2805112 w 2883693"/>
              <a:gd name="connsiteY16" fmla="*/ 116681 h 604837"/>
              <a:gd name="connsiteX17" fmla="*/ 2831306 w 2883693"/>
              <a:gd name="connsiteY17" fmla="*/ 128587 h 604837"/>
              <a:gd name="connsiteX18" fmla="*/ 2847975 w 2883693"/>
              <a:gd name="connsiteY18" fmla="*/ 142875 h 604837"/>
              <a:gd name="connsiteX19" fmla="*/ 2871787 w 2883693"/>
              <a:gd name="connsiteY19" fmla="*/ 169068 h 604837"/>
              <a:gd name="connsiteX20" fmla="*/ 2878931 w 2883693"/>
              <a:gd name="connsiteY20" fmla="*/ 183356 h 604837"/>
              <a:gd name="connsiteX21" fmla="*/ 2883693 w 2883693"/>
              <a:gd name="connsiteY21" fmla="*/ 200025 h 604837"/>
              <a:gd name="connsiteX22" fmla="*/ 2878931 w 2883693"/>
              <a:gd name="connsiteY22" fmla="*/ 223837 h 604837"/>
              <a:gd name="connsiteX23" fmla="*/ 2864643 w 2883693"/>
              <a:gd name="connsiteY23" fmla="*/ 257175 h 604837"/>
              <a:gd name="connsiteX24" fmla="*/ 2843212 w 2883693"/>
              <a:gd name="connsiteY24" fmla="*/ 285750 h 604837"/>
              <a:gd name="connsiteX25" fmla="*/ 2807493 w 2883693"/>
              <a:gd name="connsiteY25" fmla="*/ 316706 h 604837"/>
              <a:gd name="connsiteX26" fmla="*/ 2786062 w 2883693"/>
              <a:gd name="connsiteY26" fmla="*/ 326231 h 604837"/>
              <a:gd name="connsiteX27" fmla="*/ 2755106 w 2883693"/>
              <a:gd name="connsiteY27" fmla="*/ 333375 h 604837"/>
              <a:gd name="connsiteX28" fmla="*/ 2602706 w 2883693"/>
              <a:gd name="connsiteY28" fmla="*/ 340518 h 604837"/>
              <a:gd name="connsiteX29" fmla="*/ 2388393 w 2883693"/>
              <a:gd name="connsiteY29" fmla="*/ 352425 h 604837"/>
              <a:gd name="connsiteX30" fmla="*/ 2119312 w 2883693"/>
              <a:gd name="connsiteY30" fmla="*/ 369093 h 604837"/>
              <a:gd name="connsiteX31" fmla="*/ 1835943 w 2883693"/>
              <a:gd name="connsiteY31" fmla="*/ 392906 h 604837"/>
              <a:gd name="connsiteX32" fmla="*/ 1576387 w 2883693"/>
              <a:gd name="connsiteY32" fmla="*/ 416718 h 604837"/>
              <a:gd name="connsiteX33" fmla="*/ 1307306 w 2883693"/>
              <a:gd name="connsiteY33" fmla="*/ 447675 h 604837"/>
              <a:gd name="connsiteX34" fmla="*/ 1104900 w 2883693"/>
              <a:gd name="connsiteY34" fmla="*/ 473868 h 604837"/>
              <a:gd name="connsiteX35" fmla="*/ 938212 w 2883693"/>
              <a:gd name="connsiteY35" fmla="*/ 500062 h 604837"/>
              <a:gd name="connsiteX36" fmla="*/ 766762 w 2883693"/>
              <a:gd name="connsiteY36" fmla="*/ 526256 h 604837"/>
              <a:gd name="connsiteX37" fmla="*/ 702468 w 2883693"/>
              <a:gd name="connsiteY37" fmla="*/ 535781 h 604837"/>
              <a:gd name="connsiteX38" fmla="*/ 657225 w 2883693"/>
              <a:gd name="connsiteY38" fmla="*/ 550068 h 604837"/>
              <a:gd name="connsiteX39" fmla="*/ 545306 w 2883693"/>
              <a:gd name="connsiteY39" fmla="*/ 581025 h 604837"/>
              <a:gd name="connsiteX40" fmla="*/ 442912 w 2883693"/>
              <a:gd name="connsiteY40" fmla="*/ 602456 h 604837"/>
              <a:gd name="connsiteX41" fmla="*/ 407193 w 2883693"/>
              <a:gd name="connsiteY41" fmla="*/ 604837 h 604837"/>
              <a:gd name="connsiteX42" fmla="*/ 378618 w 2883693"/>
              <a:gd name="connsiteY42" fmla="*/ 602456 h 604837"/>
              <a:gd name="connsiteX43" fmla="*/ 304800 w 2883693"/>
              <a:gd name="connsiteY43" fmla="*/ 578643 h 604837"/>
              <a:gd name="connsiteX44" fmla="*/ 211931 w 2883693"/>
              <a:gd name="connsiteY44" fmla="*/ 519112 h 604837"/>
              <a:gd name="connsiteX45" fmla="*/ 130968 w 2883693"/>
              <a:gd name="connsiteY45" fmla="*/ 445293 h 604837"/>
              <a:gd name="connsiteX46" fmla="*/ 66675 w 2883693"/>
              <a:gd name="connsiteY46" fmla="*/ 366712 h 604837"/>
              <a:gd name="connsiteX47" fmla="*/ 16668 w 2883693"/>
              <a:gd name="connsiteY47" fmla="*/ 302418 h 604837"/>
              <a:gd name="connsiteX48" fmla="*/ 0 w 2883693"/>
              <a:gd name="connsiteY48" fmla="*/ 271462 h 604837"/>
              <a:gd name="connsiteX49" fmla="*/ 0 w 2883693"/>
              <a:gd name="connsiteY49" fmla="*/ 257175 h 604837"/>
              <a:gd name="connsiteX50" fmla="*/ 2381 w 2883693"/>
              <a:gd name="connsiteY50" fmla="*/ 242887 h 604837"/>
              <a:gd name="connsiteX51" fmla="*/ 9525 w 2883693"/>
              <a:gd name="connsiteY51" fmla="*/ 238125 h 604837"/>
              <a:gd name="connsiteX52" fmla="*/ 28575 w 2883693"/>
              <a:gd name="connsiteY52" fmla="*/ 238125 h 604837"/>
              <a:gd name="connsiteX53" fmla="*/ 45243 w 2883693"/>
              <a:gd name="connsiteY53" fmla="*/ 242887 h 604837"/>
              <a:gd name="connsiteX54" fmla="*/ 73818 w 2883693"/>
              <a:gd name="connsiteY54" fmla="*/ 257175 h 604837"/>
              <a:gd name="connsiteX55" fmla="*/ 123825 w 2883693"/>
              <a:gd name="connsiteY55" fmla="*/ 278606 h 604837"/>
              <a:gd name="connsiteX56" fmla="*/ 171450 w 2883693"/>
              <a:gd name="connsiteY56" fmla="*/ 300037 h 604837"/>
              <a:gd name="connsiteX57" fmla="*/ 226218 w 2883693"/>
              <a:gd name="connsiteY57" fmla="*/ 309562 h 604837"/>
              <a:gd name="connsiteX58" fmla="*/ 285750 w 2883693"/>
              <a:gd name="connsiteY58" fmla="*/ 316706 h 604837"/>
              <a:gd name="connsiteX59" fmla="*/ 366712 w 2883693"/>
              <a:gd name="connsiteY59" fmla="*/ 319087 h 604837"/>
              <a:gd name="connsiteX60" fmla="*/ 507206 w 2883693"/>
              <a:gd name="connsiteY60" fmla="*/ 314325 h 604837"/>
              <a:gd name="connsiteX61" fmla="*/ 671512 w 2883693"/>
              <a:gd name="connsiteY61" fmla="*/ 304800 h 604837"/>
              <a:gd name="connsiteX62" fmla="*/ 835818 w 2883693"/>
              <a:gd name="connsiteY62" fmla="*/ 295275 h 604837"/>
              <a:gd name="connsiteX63" fmla="*/ 995362 w 2883693"/>
              <a:gd name="connsiteY63" fmla="*/ 280987 h 604837"/>
              <a:gd name="connsiteX64" fmla="*/ 1145381 w 2883693"/>
              <a:gd name="connsiteY64" fmla="*/ 266700 h 604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2883693" h="604837">
                <a:moveTo>
                  <a:pt x="1145381" y="266700"/>
                </a:moveTo>
                <a:lnTo>
                  <a:pt x="1440656" y="238125"/>
                </a:lnTo>
                <a:lnTo>
                  <a:pt x="1562100" y="223837"/>
                </a:lnTo>
                <a:lnTo>
                  <a:pt x="1764506" y="195262"/>
                </a:lnTo>
                <a:lnTo>
                  <a:pt x="1950243" y="159543"/>
                </a:lnTo>
                <a:lnTo>
                  <a:pt x="2085975" y="128587"/>
                </a:lnTo>
                <a:lnTo>
                  <a:pt x="2155031" y="109537"/>
                </a:lnTo>
                <a:lnTo>
                  <a:pt x="2219325" y="88106"/>
                </a:lnTo>
                <a:lnTo>
                  <a:pt x="2302668" y="50006"/>
                </a:lnTo>
                <a:lnTo>
                  <a:pt x="2364581" y="9525"/>
                </a:lnTo>
                <a:lnTo>
                  <a:pt x="2378868" y="0"/>
                </a:lnTo>
                <a:lnTo>
                  <a:pt x="2388393" y="0"/>
                </a:lnTo>
                <a:lnTo>
                  <a:pt x="2431256" y="11906"/>
                </a:lnTo>
                <a:lnTo>
                  <a:pt x="2550318" y="35718"/>
                </a:lnTo>
                <a:lnTo>
                  <a:pt x="2655093" y="64293"/>
                </a:lnTo>
                <a:lnTo>
                  <a:pt x="2750343" y="95250"/>
                </a:lnTo>
                <a:lnTo>
                  <a:pt x="2805112" y="116681"/>
                </a:lnTo>
                <a:lnTo>
                  <a:pt x="2831306" y="128587"/>
                </a:lnTo>
                <a:lnTo>
                  <a:pt x="2847975" y="142875"/>
                </a:lnTo>
                <a:lnTo>
                  <a:pt x="2871787" y="169068"/>
                </a:lnTo>
                <a:lnTo>
                  <a:pt x="2878931" y="183356"/>
                </a:lnTo>
                <a:lnTo>
                  <a:pt x="2883693" y="200025"/>
                </a:lnTo>
                <a:lnTo>
                  <a:pt x="2878931" y="223837"/>
                </a:lnTo>
                <a:lnTo>
                  <a:pt x="2864643" y="257175"/>
                </a:lnTo>
                <a:lnTo>
                  <a:pt x="2843212" y="285750"/>
                </a:lnTo>
                <a:lnTo>
                  <a:pt x="2807493" y="316706"/>
                </a:lnTo>
                <a:lnTo>
                  <a:pt x="2786062" y="326231"/>
                </a:lnTo>
                <a:lnTo>
                  <a:pt x="2755106" y="333375"/>
                </a:lnTo>
                <a:lnTo>
                  <a:pt x="2602706" y="340518"/>
                </a:lnTo>
                <a:lnTo>
                  <a:pt x="2388393" y="352425"/>
                </a:lnTo>
                <a:lnTo>
                  <a:pt x="2119312" y="369093"/>
                </a:lnTo>
                <a:lnTo>
                  <a:pt x="1835943" y="392906"/>
                </a:lnTo>
                <a:lnTo>
                  <a:pt x="1576387" y="416718"/>
                </a:lnTo>
                <a:lnTo>
                  <a:pt x="1307306" y="447675"/>
                </a:lnTo>
                <a:lnTo>
                  <a:pt x="1104900" y="473868"/>
                </a:lnTo>
                <a:lnTo>
                  <a:pt x="938212" y="500062"/>
                </a:lnTo>
                <a:lnTo>
                  <a:pt x="766762" y="526256"/>
                </a:lnTo>
                <a:lnTo>
                  <a:pt x="702468" y="535781"/>
                </a:lnTo>
                <a:lnTo>
                  <a:pt x="657225" y="550068"/>
                </a:lnTo>
                <a:lnTo>
                  <a:pt x="545306" y="581025"/>
                </a:lnTo>
                <a:lnTo>
                  <a:pt x="442912" y="602456"/>
                </a:lnTo>
                <a:lnTo>
                  <a:pt x="407193" y="604837"/>
                </a:lnTo>
                <a:lnTo>
                  <a:pt x="378618" y="602456"/>
                </a:lnTo>
                <a:lnTo>
                  <a:pt x="304800" y="578643"/>
                </a:lnTo>
                <a:lnTo>
                  <a:pt x="211931" y="519112"/>
                </a:lnTo>
                <a:lnTo>
                  <a:pt x="130968" y="445293"/>
                </a:lnTo>
                <a:lnTo>
                  <a:pt x="66675" y="366712"/>
                </a:lnTo>
                <a:lnTo>
                  <a:pt x="16668" y="302418"/>
                </a:lnTo>
                <a:lnTo>
                  <a:pt x="0" y="271462"/>
                </a:lnTo>
                <a:lnTo>
                  <a:pt x="0" y="257175"/>
                </a:lnTo>
                <a:lnTo>
                  <a:pt x="2381" y="242887"/>
                </a:lnTo>
                <a:lnTo>
                  <a:pt x="9525" y="238125"/>
                </a:lnTo>
                <a:lnTo>
                  <a:pt x="28575" y="238125"/>
                </a:lnTo>
                <a:lnTo>
                  <a:pt x="45243" y="242887"/>
                </a:lnTo>
                <a:lnTo>
                  <a:pt x="73818" y="257175"/>
                </a:lnTo>
                <a:lnTo>
                  <a:pt x="123825" y="278606"/>
                </a:lnTo>
                <a:lnTo>
                  <a:pt x="171450" y="300037"/>
                </a:lnTo>
                <a:lnTo>
                  <a:pt x="226218" y="309562"/>
                </a:lnTo>
                <a:lnTo>
                  <a:pt x="285750" y="316706"/>
                </a:lnTo>
                <a:lnTo>
                  <a:pt x="366712" y="319087"/>
                </a:lnTo>
                <a:lnTo>
                  <a:pt x="507206" y="314325"/>
                </a:lnTo>
                <a:lnTo>
                  <a:pt x="671512" y="304800"/>
                </a:lnTo>
                <a:lnTo>
                  <a:pt x="835818" y="295275"/>
                </a:lnTo>
                <a:lnTo>
                  <a:pt x="995362" y="280987"/>
                </a:lnTo>
                <a:lnTo>
                  <a:pt x="1145381" y="2667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9" name="フリーフォーム 8"/>
          <p:cNvSpPr/>
          <p:nvPr/>
        </p:nvSpPr>
        <p:spPr>
          <a:xfrm>
            <a:off x="3296718" y="3375025"/>
            <a:ext cx="2738437" cy="598488"/>
          </a:xfrm>
          <a:custGeom>
            <a:avLst/>
            <a:gdLst>
              <a:gd name="connsiteX0" fmla="*/ 990600 w 2738437"/>
              <a:gd name="connsiteY0" fmla="*/ 240506 h 597694"/>
              <a:gd name="connsiteX1" fmla="*/ 1226344 w 2738437"/>
              <a:gd name="connsiteY1" fmla="*/ 209550 h 597694"/>
              <a:gd name="connsiteX2" fmla="*/ 1426369 w 2738437"/>
              <a:gd name="connsiteY2" fmla="*/ 180975 h 597694"/>
              <a:gd name="connsiteX3" fmla="*/ 1843087 w 2738437"/>
              <a:gd name="connsiteY3" fmla="*/ 128588 h 597694"/>
              <a:gd name="connsiteX4" fmla="*/ 1985962 w 2738437"/>
              <a:gd name="connsiteY4" fmla="*/ 111919 h 597694"/>
              <a:gd name="connsiteX5" fmla="*/ 2052637 w 2738437"/>
              <a:gd name="connsiteY5" fmla="*/ 95250 h 597694"/>
              <a:gd name="connsiteX6" fmla="*/ 2147887 w 2738437"/>
              <a:gd name="connsiteY6" fmla="*/ 66675 h 597694"/>
              <a:gd name="connsiteX7" fmla="*/ 2216944 w 2738437"/>
              <a:gd name="connsiteY7" fmla="*/ 35719 h 597694"/>
              <a:gd name="connsiteX8" fmla="*/ 2269331 w 2738437"/>
              <a:gd name="connsiteY8" fmla="*/ 9525 h 597694"/>
              <a:gd name="connsiteX9" fmla="*/ 2286000 w 2738437"/>
              <a:gd name="connsiteY9" fmla="*/ 0 h 597694"/>
              <a:gd name="connsiteX10" fmla="*/ 2307431 w 2738437"/>
              <a:gd name="connsiteY10" fmla="*/ 4763 h 597694"/>
              <a:gd name="connsiteX11" fmla="*/ 2369344 w 2738437"/>
              <a:gd name="connsiteY11" fmla="*/ 19050 h 597694"/>
              <a:gd name="connsiteX12" fmla="*/ 2447925 w 2738437"/>
              <a:gd name="connsiteY12" fmla="*/ 42863 h 597694"/>
              <a:gd name="connsiteX13" fmla="*/ 2536031 w 2738437"/>
              <a:gd name="connsiteY13" fmla="*/ 78581 h 597694"/>
              <a:gd name="connsiteX14" fmla="*/ 2621756 w 2738437"/>
              <a:gd name="connsiteY14" fmla="*/ 121444 h 597694"/>
              <a:gd name="connsiteX15" fmla="*/ 2678906 w 2738437"/>
              <a:gd name="connsiteY15" fmla="*/ 154781 h 597694"/>
              <a:gd name="connsiteX16" fmla="*/ 2709862 w 2738437"/>
              <a:gd name="connsiteY16" fmla="*/ 178594 h 597694"/>
              <a:gd name="connsiteX17" fmla="*/ 2721769 w 2738437"/>
              <a:gd name="connsiteY17" fmla="*/ 190500 h 597694"/>
              <a:gd name="connsiteX18" fmla="*/ 2726531 w 2738437"/>
              <a:gd name="connsiteY18" fmla="*/ 197644 h 597694"/>
              <a:gd name="connsiteX19" fmla="*/ 2733675 w 2738437"/>
              <a:gd name="connsiteY19" fmla="*/ 211931 h 597694"/>
              <a:gd name="connsiteX20" fmla="*/ 2736056 w 2738437"/>
              <a:gd name="connsiteY20" fmla="*/ 226219 h 597694"/>
              <a:gd name="connsiteX21" fmla="*/ 2738437 w 2738437"/>
              <a:gd name="connsiteY21" fmla="*/ 245269 h 597694"/>
              <a:gd name="connsiteX22" fmla="*/ 2736056 w 2738437"/>
              <a:gd name="connsiteY22" fmla="*/ 259556 h 597694"/>
              <a:gd name="connsiteX23" fmla="*/ 2731294 w 2738437"/>
              <a:gd name="connsiteY23" fmla="*/ 280988 h 597694"/>
              <a:gd name="connsiteX24" fmla="*/ 2717006 w 2738437"/>
              <a:gd name="connsiteY24" fmla="*/ 300038 h 597694"/>
              <a:gd name="connsiteX25" fmla="*/ 2700337 w 2738437"/>
              <a:gd name="connsiteY25" fmla="*/ 311944 h 597694"/>
              <a:gd name="connsiteX26" fmla="*/ 2681287 w 2738437"/>
              <a:gd name="connsiteY26" fmla="*/ 323850 h 597694"/>
              <a:gd name="connsiteX27" fmla="*/ 2652712 w 2738437"/>
              <a:gd name="connsiteY27" fmla="*/ 328613 h 597694"/>
              <a:gd name="connsiteX28" fmla="*/ 2607469 w 2738437"/>
              <a:gd name="connsiteY28" fmla="*/ 335756 h 597694"/>
              <a:gd name="connsiteX29" fmla="*/ 2566987 w 2738437"/>
              <a:gd name="connsiteY29" fmla="*/ 338138 h 597694"/>
              <a:gd name="connsiteX30" fmla="*/ 2490787 w 2738437"/>
              <a:gd name="connsiteY30" fmla="*/ 335756 h 597694"/>
              <a:gd name="connsiteX31" fmla="*/ 2381250 w 2738437"/>
              <a:gd name="connsiteY31" fmla="*/ 333375 h 597694"/>
              <a:gd name="connsiteX32" fmla="*/ 2255044 w 2738437"/>
              <a:gd name="connsiteY32" fmla="*/ 333375 h 597694"/>
              <a:gd name="connsiteX33" fmla="*/ 2081212 w 2738437"/>
              <a:gd name="connsiteY33" fmla="*/ 333375 h 597694"/>
              <a:gd name="connsiteX34" fmla="*/ 1933575 w 2738437"/>
              <a:gd name="connsiteY34" fmla="*/ 335756 h 597694"/>
              <a:gd name="connsiteX35" fmla="*/ 1795462 w 2738437"/>
              <a:gd name="connsiteY35" fmla="*/ 345281 h 597694"/>
              <a:gd name="connsiteX36" fmla="*/ 1631156 w 2738437"/>
              <a:gd name="connsiteY36" fmla="*/ 357188 h 597694"/>
              <a:gd name="connsiteX37" fmla="*/ 1500187 w 2738437"/>
              <a:gd name="connsiteY37" fmla="*/ 366713 h 597694"/>
              <a:gd name="connsiteX38" fmla="*/ 1371600 w 2738437"/>
              <a:gd name="connsiteY38" fmla="*/ 381000 h 597694"/>
              <a:gd name="connsiteX39" fmla="*/ 1283494 w 2738437"/>
              <a:gd name="connsiteY39" fmla="*/ 392906 h 597694"/>
              <a:gd name="connsiteX40" fmla="*/ 1164431 w 2738437"/>
              <a:gd name="connsiteY40" fmla="*/ 411956 h 597694"/>
              <a:gd name="connsiteX41" fmla="*/ 1057275 w 2738437"/>
              <a:gd name="connsiteY41" fmla="*/ 428625 h 597694"/>
              <a:gd name="connsiteX42" fmla="*/ 871537 w 2738437"/>
              <a:gd name="connsiteY42" fmla="*/ 457200 h 597694"/>
              <a:gd name="connsiteX43" fmla="*/ 700087 w 2738437"/>
              <a:gd name="connsiteY43" fmla="*/ 500063 h 597694"/>
              <a:gd name="connsiteX44" fmla="*/ 604837 w 2738437"/>
              <a:gd name="connsiteY44" fmla="*/ 521494 h 597694"/>
              <a:gd name="connsiteX45" fmla="*/ 545306 w 2738437"/>
              <a:gd name="connsiteY45" fmla="*/ 535781 h 597694"/>
              <a:gd name="connsiteX46" fmla="*/ 492919 w 2738437"/>
              <a:gd name="connsiteY46" fmla="*/ 554831 h 597694"/>
              <a:gd name="connsiteX47" fmla="*/ 414337 w 2738437"/>
              <a:gd name="connsiteY47" fmla="*/ 585788 h 597694"/>
              <a:gd name="connsiteX48" fmla="*/ 352425 w 2738437"/>
              <a:gd name="connsiteY48" fmla="*/ 597694 h 597694"/>
              <a:gd name="connsiteX49" fmla="*/ 321469 w 2738437"/>
              <a:gd name="connsiteY49" fmla="*/ 595313 h 597694"/>
              <a:gd name="connsiteX50" fmla="*/ 297656 w 2738437"/>
              <a:gd name="connsiteY50" fmla="*/ 592931 h 597694"/>
              <a:gd name="connsiteX51" fmla="*/ 269081 w 2738437"/>
              <a:gd name="connsiteY51" fmla="*/ 569119 h 597694"/>
              <a:gd name="connsiteX52" fmla="*/ 109537 w 2738437"/>
              <a:gd name="connsiteY52" fmla="*/ 447675 h 597694"/>
              <a:gd name="connsiteX53" fmla="*/ 35719 w 2738437"/>
              <a:gd name="connsiteY53" fmla="*/ 373856 h 597694"/>
              <a:gd name="connsiteX54" fmla="*/ 7144 w 2738437"/>
              <a:gd name="connsiteY54" fmla="*/ 338138 h 597694"/>
              <a:gd name="connsiteX55" fmla="*/ 0 w 2738437"/>
              <a:gd name="connsiteY55" fmla="*/ 307181 h 597694"/>
              <a:gd name="connsiteX56" fmla="*/ 2381 w 2738437"/>
              <a:gd name="connsiteY56" fmla="*/ 276225 h 597694"/>
              <a:gd name="connsiteX57" fmla="*/ 9525 w 2738437"/>
              <a:gd name="connsiteY57" fmla="*/ 261938 h 597694"/>
              <a:gd name="connsiteX58" fmla="*/ 19050 w 2738437"/>
              <a:gd name="connsiteY58" fmla="*/ 257175 h 597694"/>
              <a:gd name="connsiteX59" fmla="*/ 30956 w 2738437"/>
              <a:gd name="connsiteY59" fmla="*/ 257175 h 597694"/>
              <a:gd name="connsiteX60" fmla="*/ 42862 w 2738437"/>
              <a:gd name="connsiteY60" fmla="*/ 266700 h 597694"/>
              <a:gd name="connsiteX61" fmla="*/ 71437 w 2738437"/>
              <a:gd name="connsiteY61" fmla="*/ 285750 h 597694"/>
              <a:gd name="connsiteX62" fmla="*/ 107156 w 2738437"/>
              <a:gd name="connsiteY62" fmla="*/ 297656 h 597694"/>
              <a:gd name="connsiteX63" fmla="*/ 180975 w 2738437"/>
              <a:gd name="connsiteY63" fmla="*/ 314325 h 597694"/>
              <a:gd name="connsiteX64" fmla="*/ 252412 w 2738437"/>
              <a:gd name="connsiteY64" fmla="*/ 319088 h 597694"/>
              <a:gd name="connsiteX65" fmla="*/ 354806 w 2738437"/>
              <a:gd name="connsiteY65" fmla="*/ 323850 h 597694"/>
              <a:gd name="connsiteX66" fmla="*/ 447675 w 2738437"/>
              <a:gd name="connsiteY66" fmla="*/ 319088 h 597694"/>
              <a:gd name="connsiteX67" fmla="*/ 583406 w 2738437"/>
              <a:gd name="connsiteY67" fmla="*/ 297656 h 597694"/>
              <a:gd name="connsiteX68" fmla="*/ 742950 w 2738437"/>
              <a:gd name="connsiteY68" fmla="*/ 273844 h 597694"/>
              <a:gd name="connsiteX69" fmla="*/ 990600 w 2738437"/>
              <a:gd name="connsiteY69" fmla="*/ 240506 h 597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2738437" h="597694">
                <a:moveTo>
                  <a:pt x="990600" y="240506"/>
                </a:moveTo>
                <a:lnTo>
                  <a:pt x="1226344" y="209550"/>
                </a:lnTo>
                <a:lnTo>
                  <a:pt x="1426369" y="180975"/>
                </a:lnTo>
                <a:lnTo>
                  <a:pt x="1843087" y="128588"/>
                </a:lnTo>
                <a:lnTo>
                  <a:pt x="1985962" y="111919"/>
                </a:lnTo>
                <a:lnTo>
                  <a:pt x="2052637" y="95250"/>
                </a:lnTo>
                <a:lnTo>
                  <a:pt x="2147887" y="66675"/>
                </a:lnTo>
                <a:lnTo>
                  <a:pt x="2216944" y="35719"/>
                </a:lnTo>
                <a:lnTo>
                  <a:pt x="2269331" y="9525"/>
                </a:lnTo>
                <a:lnTo>
                  <a:pt x="2286000" y="0"/>
                </a:lnTo>
                <a:lnTo>
                  <a:pt x="2307431" y="4763"/>
                </a:lnTo>
                <a:lnTo>
                  <a:pt x="2369344" y="19050"/>
                </a:lnTo>
                <a:lnTo>
                  <a:pt x="2447925" y="42863"/>
                </a:lnTo>
                <a:lnTo>
                  <a:pt x="2536031" y="78581"/>
                </a:lnTo>
                <a:lnTo>
                  <a:pt x="2621756" y="121444"/>
                </a:lnTo>
                <a:lnTo>
                  <a:pt x="2678906" y="154781"/>
                </a:lnTo>
                <a:lnTo>
                  <a:pt x="2709862" y="178594"/>
                </a:lnTo>
                <a:lnTo>
                  <a:pt x="2721769" y="190500"/>
                </a:lnTo>
                <a:lnTo>
                  <a:pt x="2726531" y="197644"/>
                </a:lnTo>
                <a:lnTo>
                  <a:pt x="2733675" y="211931"/>
                </a:lnTo>
                <a:lnTo>
                  <a:pt x="2736056" y="226219"/>
                </a:lnTo>
                <a:lnTo>
                  <a:pt x="2738437" y="245269"/>
                </a:lnTo>
                <a:lnTo>
                  <a:pt x="2736056" y="259556"/>
                </a:lnTo>
                <a:lnTo>
                  <a:pt x="2731294" y="280988"/>
                </a:lnTo>
                <a:lnTo>
                  <a:pt x="2717006" y="300038"/>
                </a:lnTo>
                <a:lnTo>
                  <a:pt x="2700337" y="311944"/>
                </a:lnTo>
                <a:lnTo>
                  <a:pt x="2681287" y="323850"/>
                </a:lnTo>
                <a:lnTo>
                  <a:pt x="2652712" y="328613"/>
                </a:lnTo>
                <a:lnTo>
                  <a:pt x="2607469" y="335756"/>
                </a:lnTo>
                <a:lnTo>
                  <a:pt x="2566987" y="338138"/>
                </a:lnTo>
                <a:lnTo>
                  <a:pt x="2490787" y="335756"/>
                </a:lnTo>
                <a:lnTo>
                  <a:pt x="2381250" y="333375"/>
                </a:lnTo>
                <a:lnTo>
                  <a:pt x="2255044" y="333375"/>
                </a:lnTo>
                <a:lnTo>
                  <a:pt x="2081212" y="333375"/>
                </a:lnTo>
                <a:lnTo>
                  <a:pt x="1933575" y="335756"/>
                </a:lnTo>
                <a:lnTo>
                  <a:pt x="1795462" y="345281"/>
                </a:lnTo>
                <a:lnTo>
                  <a:pt x="1631156" y="357188"/>
                </a:lnTo>
                <a:lnTo>
                  <a:pt x="1500187" y="366713"/>
                </a:lnTo>
                <a:lnTo>
                  <a:pt x="1371600" y="381000"/>
                </a:lnTo>
                <a:lnTo>
                  <a:pt x="1283494" y="392906"/>
                </a:lnTo>
                <a:lnTo>
                  <a:pt x="1164431" y="411956"/>
                </a:lnTo>
                <a:lnTo>
                  <a:pt x="1057275" y="428625"/>
                </a:lnTo>
                <a:lnTo>
                  <a:pt x="871537" y="457200"/>
                </a:lnTo>
                <a:lnTo>
                  <a:pt x="700087" y="500063"/>
                </a:lnTo>
                <a:lnTo>
                  <a:pt x="604837" y="521494"/>
                </a:lnTo>
                <a:lnTo>
                  <a:pt x="545306" y="535781"/>
                </a:lnTo>
                <a:lnTo>
                  <a:pt x="492919" y="554831"/>
                </a:lnTo>
                <a:lnTo>
                  <a:pt x="414337" y="585788"/>
                </a:lnTo>
                <a:lnTo>
                  <a:pt x="352425" y="597694"/>
                </a:lnTo>
                <a:lnTo>
                  <a:pt x="321469" y="595313"/>
                </a:lnTo>
                <a:lnTo>
                  <a:pt x="297656" y="592931"/>
                </a:lnTo>
                <a:lnTo>
                  <a:pt x="269081" y="569119"/>
                </a:lnTo>
                <a:lnTo>
                  <a:pt x="109537" y="447675"/>
                </a:lnTo>
                <a:lnTo>
                  <a:pt x="35719" y="373856"/>
                </a:lnTo>
                <a:lnTo>
                  <a:pt x="7144" y="338138"/>
                </a:lnTo>
                <a:lnTo>
                  <a:pt x="0" y="307181"/>
                </a:lnTo>
                <a:lnTo>
                  <a:pt x="2381" y="276225"/>
                </a:lnTo>
                <a:lnTo>
                  <a:pt x="9525" y="261938"/>
                </a:lnTo>
                <a:lnTo>
                  <a:pt x="19050" y="257175"/>
                </a:lnTo>
                <a:lnTo>
                  <a:pt x="30956" y="257175"/>
                </a:lnTo>
                <a:lnTo>
                  <a:pt x="42862" y="266700"/>
                </a:lnTo>
                <a:lnTo>
                  <a:pt x="71437" y="285750"/>
                </a:lnTo>
                <a:lnTo>
                  <a:pt x="107156" y="297656"/>
                </a:lnTo>
                <a:lnTo>
                  <a:pt x="180975" y="314325"/>
                </a:lnTo>
                <a:lnTo>
                  <a:pt x="252412" y="319088"/>
                </a:lnTo>
                <a:lnTo>
                  <a:pt x="354806" y="323850"/>
                </a:lnTo>
                <a:lnTo>
                  <a:pt x="447675" y="319088"/>
                </a:lnTo>
                <a:lnTo>
                  <a:pt x="583406" y="297656"/>
                </a:lnTo>
                <a:lnTo>
                  <a:pt x="742950" y="273844"/>
                </a:lnTo>
                <a:lnTo>
                  <a:pt x="990600" y="24050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1" name="フリーフォーム 10"/>
          <p:cNvSpPr/>
          <p:nvPr/>
        </p:nvSpPr>
        <p:spPr>
          <a:xfrm rot="19800000">
            <a:off x="2666480" y="4056063"/>
            <a:ext cx="3979863" cy="2297112"/>
          </a:xfrm>
          <a:custGeom>
            <a:avLst/>
            <a:gdLst>
              <a:gd name="connsiteX0" fmla="*/ 1587399 w 3979469"/>
              <a:gd name="connsiteY0" fmla="*/ 775411 h 2296973"/>
              <a:gd name="connsiteX1" fmla="*/ 1960474 w 3979469"/>
              <a:gd name="connsiteY1" fmla="*/ 940003 h 2296973"/>
              <a:gd name="connsiteX2" fmla="*/ 2168957 w 3979469"/>
              <a:gd name="connsiteY2" fmla="*/ 1042416 h 2296973"/>
              <a:gd name="connsiteX3" fmla="*/ 2428647 w 3979469"/>
              <a:gd name="connsiteY3" fmla="*/ 1170432 h 2296973"/>
              <a:gd name="connsiteX4" fmla="*/ 2794407 w 3979469"/>
              <a:gd name="connsiteY4" fmla="*/ 1356970 h 2296973"/>
              <a:gd name="connsiteX5" fmla="*/ 3065069 w 3979469"/>
              <a:gd name="connsiteY5" fmla="*/ 1499616 h 2296973"/>
              <a:gd name="connsiteX6" fmla="*/ 3207715 w 3979469"/>
              <a:gd name="connsiteY6" fmla="*/ 1576426 h 2296973"/>
              <a:gd name="connsiteX7" fmla="*/ 3313786 w 3979469"/>
              <a:gd name="connsiteY7" fmla="*/ 1638605 h 2296973"/>
              <a:gd name="connsiteX8" fmla="*/ 3357677 w 3979469"/>
              <a:gd name="connsiteY8" fmla="*/ 1664208 h 2296973"/>
              <a:gd name="connsiteX9" fmla="*/ 3390595 w 3979469"/>
              <a:gd name="connsiteY9" fmla="*/ 1675181 h 2296973"/>
              <a:gd name="connsiteX10" fmla="*/ 3452775 w 3979469"/>
              <a:gd name="connsiteY10" fmla="*/ 1693469 h 2296973"/>
              <a:gd name="connsiteX11" fmla="*/ 3514954 w 3979469"/>
              <a:gd name="connsiteY11" fmla="*/ 1708099 h 2296973"/>
              <a:gd name="connsiteX12" fmla="*/ 3569818 w 3979469"/>
              <a:gd name="connsiteY12" fmla="*/ 1715415 h 2296973"/>
              <a:gd name="connsiteX13" fmla="*/ 3621024 w 3979469"/>
              <a:gd name="connsiteY13" fmla="*/ 1719072 h 2296973"/>
              <a:gd name="connsiteX14" fmla="*/ 3639312 w 3979469"/>
              <a:gd name="connsiteY14" fmla="*/ 1722730 h 2296973"/>
              <a:gd name="connsiteX15" fmla="*/ 3672231 w 3979469"/>
              <a:gd name="connsiteY15" fmla="*/ 1744675 h 2296973"/>
              <a:gd name="connsiteX16" fmla="*/ 3730752 w 3979469"/>
              <a:gd name="connsiteY16" fmla="*/ 1799539 h 2296973"/>
              <a:gd name="connsiteX17" fmla="*/ 3785616 w 3979469"/>
              <a:gd name="connsiteY17" fmla="*/ 1858061 h 2296973"/>
              <a:gd name="connsiteX18" fmla="*/ 3836823 w 3979469"/>
              <a:gd name="connsiteY18" fmla="*/ 1912925 h 2296973"/>
              <a:gd name="connsiteX19" fmla="*/ 3873399 w 3979469"/>
              <a:gd name="connsiteY19" fmla="*/ 1964131 h 2296973"/>
              <a:gd name="connsiteX20" fmla="*/ 3913632 w 3979469"/>
              <a:gd name="connsiteY20" fmla="*/ 2029968 h 2296973"/>
              <a:gd name="connsiteX21" fmla="*/ 3931920 w 3979469"/>
              <a:gd name="connsiteY21" fmla="*/ 2070202 h 2296973"/>
              <a:gd name="connsiteX22" fmla="*/ 3953866 w 3979469"/>
              <a:gd name="connsiteY22" fmla="*/ 2121408 h 2296973"/>
              <a:gd name="connsiteX23" fmla="*/ 3964839 w 3979469"/>
              <a:gd name="connsiteY23" fmla="*/ 2165299 h 2296973"/>
              <a:gd name="connsiteX24" fmla="*/ 3979469 w 3979469"/>
              <a:gd name="connsiteY24" fmla="*/ 2216506 h 2296973"/>
              <a:gd name="connsiteX25" fmla="*/ 3975811 w 3979469"/>
              <a:gd name="connsiteY25" fmla="*/ 2238451 h 2296973"/>
              <a:gd name="connsiteX26" fmla="*/ 3961181 w 3979469"/>
              <a:gd name="connsiteY26" fmla="*/ 2264055 h 2296973"/>
              <a:gd name="connsiteX27" fmla="*/ 3935578 w 3979469"/>
              <a:gd name="connsiteY27" fmla="*/ 2286000 h 2296973"/>
              <a:gd name="connsiteX28" fmla="*/ 3899002 w 3979469"/>
              <a:gd name="connsiteY28" fmla="*/ 2296973 h 2296973"/>
              <a:gd name="connsiteX29" fmla="*/ 3873399 w 3979469"/>
              <a:gd name="connsiteY29" fmla="*/ 2296973 h 2296973"/>
              <a:gd name="connsiteX30" fmla="*/ 3822192 w 3979469"/>
              <a:gd name="connsiteY30" fmla="*/ 2286000 h 2296973"/>
              <a:gd name="connsiteX31" fmla="*/ 3763671 w 3979469"/>
              <a:gd name="connsiteY31" fmla="*/ 2253082 h 2296973"/>
              <a:gd name="connsiteX32" fmla="*/ 3624682 w 3979469"/>
              <a:gd name="connsiteY32" fmla="*/ 2150669 h 2296973"/>
              <a:gd name="connsiteX33" fmla="*/ 3438144 w 3979469"/>
              <a:gd name="connsiteY33" fmla="*/ 2004365 h 2296973"/>
              <a:gd name="connsiteX34" fmla="*/ 3306471 w 3979469"/>
              <a:gd name="connsiteY34" fmla="*/ 1909267 h 2296973"/>
              <a:gd name="connsiteX35" fmla="*/ 3141879 w 3979469"/>
              <a:gd name="connsiteY35" fmla="*/ 1795882 h 2296973"/>
              <a:gd name="connsiteX36" fmla="*/ 2984602 w 3979469"/>
              <a:gd name="connsiteY36" fmla="*/ 1704442 h 2296973"/>
              <a:gd name="connsiteX37" fmla="*/ 2699309 w 3979469"/>
              <a:gd name="connsiteY37" fmla="*/ 1543507 h 2296973"/>
              <a:gd name="connsiteX38" fmla="*/ 2366467 w 3979469"/>
              <a:gd name="connsiteY38" fmla="*/ 1364285 h 2296973"/>
              <a:gd name="connsiteX39" fmla="*/ 1931213 w 3979469"/>
              <a:gd name="connsiteY39" fmla="*/ 1152144 h 2296973"/>
              <a:gd name="connsiteX40" fmla="*/ 1649578 w 3979469"/>
              <a:gd name="connsiteY40" fmla="*/ 1024128 h 2296973"/>
              <a:gd name="connsiteX41" fmla="*/ 1419149 w 3979469"/>
              <a:gd name="connsiteY41" fmla="*/ 929031 h 2296973"/>
              <a:gd name="connsiteX42" fmla="*/ 1199693 w 3979469"/>
              <a:gd name="connsiteY42" fmla="*/ 848563 h 2296973"/>
              <a:gd name="connsiteX43" fmla="*/ 1060704 w 3979469"/>
              <a:gd name="connsiteY43" fmla="*/ 804672 h 2296973"/>
              <a:gd name="connsiteX44" fmla="*/ 910743 w 3979469"/>
              <a:gd name="connsiteY44" fmla="*/ 753466 h 2296973"/>
              <a:gd name="connsiteX45" fmla="*/ 676656 w 3979469"/>
              <a:gd name="connsiteY45" fmla="*/ 687629 h 2296973"/>
              <a:gd name="connsiteX46" fmla="*/ 391363 w 3979469"/>
              <a:gd name="connsiteY46" fmla="*/ 625450 h 2296973"/>
              <a:gd name="connsiteX47" fmla="*/ 329184 w 3979469"/>
              <a:gd name="connsiteY47" fmla="*/ 610819 h 2296973"/>
              <a:gd name="connsiteX48" fmla="*/ 296266 w 3979469"/>
              <a:gd name="connsiteY48" fmla="*/ 607162 h 2296973"/>
              <a:gd name="connsiteX49" fmla="*/ 259690 w 3979469"/>
              <a:gd name="connsiteY49" fmla="*/ 603504 h 2296973"/>
              <a:gd name="connsiteX50" fmla="*/ 215799 w 3979469"/>
              <a:gd name="connsiteY50" fmla="*/ 585216 h 2296973"/>
              <a:gd name="connsiteX51" fmla="*/ 190195 w 3979469"/>
              <a:gd name="connsiteY51" fmla="*/ 559613 h 2296973"/>
              <a:gd name="connsiteX52" fmla="*/ 168250 w 3979469"/>
              <a:gd name="connsiteY52" fmla="*/ 534010 h 2296973"/>
              <a:gd name="connsiteX53" fmla="*/ 138989 w 3979469"/>
              <a:gd name="connsiteY53" fmla="*/ 471831 h 2296973"/>
              <a:gd name="connsiteX54" fmla="*/ 40234 w 3979469"/>
              <a:gd name="connsiteY54" fmla="*/ 252375 h 2296973"/>
              <a:gd name="connsiteX55" fmla="*/ 14631 w 3979469"/>
              <a:gd name="connsiteY55" fmla="*/ 175565 h 2296973"/>
              <a:gd name="connsiteX56" fmla="*/ 3658 w 3979469"/>
              <a:gd name="connsiteY56" fmla="*/ 128016 h 2296973"/>
              <a:gd name="connsiteX57" fmla="*/ 0 w 3979469"/>
              <a:gd name="connsiteY57" fmla="*/ 80467 h 2296973"/>
              <a:gd name="connsiteX58" fmla="*/ 7315 w 3979469"/>
              <a:gd name="connsiteY58" fmla="*/ 47549 h 2296973"/>
              <a:gd name="connsiteX59" fmla="*/ 18288 w 3979469"/>
              <a:gd name="connsiteY59" fmla="*/ 10973 h 2296973"/>
              <a:gd name="connsiteX60" fmla="*/ 29261 w 3979469"/>
              <a:gd name="connsiteY60" fmla="*/ 0 h 2296973"/>
              <a:gd name="connsiteX61" fmla="*/ 43891 w 3979469"/>
              <a:gd name="connsiteY61" fmla="*/ 0 h 2296973"/>
              <a:gd name="connsiteX62" fmla="*/ 58522 w 3979469"/>
              <a:gd name="connsiteY62" fmla="*/ 10973 h 2296973"/>
              <a:gd name="connsiteX63" fmla="*/ 87783 w 3979469"/>
              <a:gd name="connsiteY63" fmla="*/ 40234 h 2296973"/>
              <a:gd name="connsiteX64" fmla="*/ 113386 w 3979469"/>
              <a:gd name="connsiteY64" fmla="*/ 87783 h 2296973"/>
              <a:gd name="connsiteX65" fmla="*/ 153619 w 3979469"/>
              <a:gd name="connsiteY65" fmla="*/ 142647 h 2296973"/>
              <a:gd name="connsiteX66" fmla="*/ 208483 w 3979469"/>
              <a:gd name="connsiteY66" fmla="*/ 197511 h 2296973"/>
              <a:gd name="connsiteX67" fmla="*/ 263347 w 3979469"/>
              <a:gd name="connsiteY67" fmla="*/ 245059 h 2296973"/>
              <a:gd name="connsiteX68" fmla="*/ 325527 w 3979469"/>
              <a:gd name="connsiteY68" fmla="*/ 285293 h 2296973"/>
              <a:gd name="connsiteX69" fmla="*/ 438912 w 3979469"/>
              <a:gd name="connsiteY69" fmla="*/ 329184 h 2296973"/>
              <a:gd name="connsiteX70" fmla="*/ 596189 w 3979469"/>
              <a:gd name="connsiteY70" fmla="*/ 387706 h 2296973"/>
              <a:gd name="connsiteX71" fmla="*/ 863194 w 3979469"/>
              <a:gd name="connsiteY71" fmla="*/ 486461 h 2296973"/>
              <a:gd name="connsiteX72" fmla="*/ 1020471 w 3979469"/>
              <a:gd name="connsiteY72" fmla="*/ 544983 h 2296973"/>
              <a:gd name="connsiteX73" fmla="*/ 1276503 w 3979469"/>
              <a:gd name="connsiteY73" fmla="*/ 643738 h 2296973"/>
              <a:gd name="connsiteX74" fmla="*/ 1587399 w 3979469"/>
              <a:gd name="connsiteY74" fmla="*/ 775411 h 2296973"/>
              <a:gd name="connsiteX0" fmla="*/ 1587399 w 3979469"/>
              <a:gd name="connsiteY0" fmla="*/ 775411 h 2296973"/>
              <a:gd name="connsiteX1" fmla="*/ 1616659 w 3979469"/>
              <a:gd name="connsiteY1" fmla="*/ 786384 h 2296973"/>
              <a:gd name="connsiteX2" fmla="*/ 1960474 w 3979469"/>
              <a:gd name="connsiteY2" fmla="*/ 940003 h 2296973"/>
              <a:gd name="connsiteX3" fmla="*/ 2168957 w 3979469"/>
              <a:gd name="connsiteY3" fmla="*/ 1042416 h 2296973"/>
              <a:gd name="connsiteX4" fmla="*/ 2428647 w 3979469"/>
              <a:gd name="connsiteY4" fmla="*/ 1170432 h 2296973"/>
              <a:gd name="connsiteX5" fmla="*/ 2794407 w 3979469"/>
              <a:gd name="connsiteY5" fmla="*/ 1356970 h 2296973"/>
              <a:gd name="connsiteX6" fmla="*/ 3065069 w 3979469"/>
              <a:gd name="connsiteY6" fmla="*/ 1499616 h 2296973"/>
              <a:gd name="connsiteX7" fmla="*/ 3207715 w 3979469"/>
              <a:gd name="connsiteY7" fmla="*/ 1576426 h 2296973"/>
              <a:gd name="connsiteX8" fmla="*/ 3313786 w 3979469"/>
              <a:gd name="connsiteY8" fmla="*/ 1638605 h 2296973"/>
              <a:gd name="connsiteX9" fmla="*/ 3357677 w 3979469"/>
              <a:gd name="connsiteY9" fmla="*/ 1664208 h 2296973"/>
              <a:gd name="connsiteX10" fmla="*/ 3390595 w 3979469"/>
              <a:gd name="connsiteY10" fmla="*/ 1675181 h 2296973"/>
              <a:gd name="connsiteX11" fmla="*/ 3452775 w 3979469"/>
              <a:gd name="connsiteY11" fmla="*/ 1693469 h 2296973"/>
              <a:gd name="connsiteX12" fmla="*/ 3514954 w 3979469"/>
              <a:gd name="connsiteY12" fmla="*/ 1708099 h 2296973"/>
              <a:gd name="connsiteX13" fmla="*/ 3569818 w 3979469"/>
              <a:gd name="connsiteY13" fmla="*/ 1715415 h 2296973"/>
              <a:gd name="connsiteX14" fmla="*/ 3621024 w 3979469"/>
              <a:gd name="connsiteY14" fmla="*/ 1719072 h 2296973"/>
              <a:gd name="connsiteX15" fmla="*/ 3639312 w 3979469"/>
              <a:gd name="connsiteY15" fmla="*/ 1722730 h 2296973"/>
              <a:gd name="connsiteX16" fmla="*/ 3672231 w 3979469"/>
              <a:gd name="connsiteY16" fmla="*/ 1744675 h 2296973"/>
              <a:gd name="connsiteX17" fmla="*/ 3730752 w 3979469"/>
              <a:gd name="connsiteY17" fmla="*/ 1799539 h 2296973"/>
              <a:gd name="connsiteX18" fmla="*/ 3785616 w 3979469"/>
              <a:gd name="connsiteY18" fmla="*/ 1858061 h 2296973"/>
              <a:gd name="connsiteX19" fmla="*/ 3836823 w 3979469"/>
              <a:gd name="connsiteY19" fmla="*/ 1912925 h 2296973"/>
              <a:gd name="connsiteX20" fmla="*/ 3873399 w 3979469"/>
              <a:gd name="connsiteY20" fmla="*/ 1964131 h 2296973"/>
              <a:gd name="connsiteX21" fmla="*/ 3913632 w 3979469"/>
              <a:gd name="connsiteY21" fmla="*/ 2029968 h 2296973"/>
              <a:gd name="connsiteX22" fmla="*/ 3931920 w 3979469"/>
              <a:gd name="connsiteY22" fmla="*/ 2070202 h 2296973"/>
              <a:gd name="connsiteX23" fmla="*/ 3953866 w 3979469"/>
              <a:gd name="connsiteY23" fmla="*/ 2121408 h 2296973"/>
              <a:gd name="connsiteX24" fmla="*/ 3964839 w 3979469"/>
              <a:gd name="connsiteY24" fmla="*/ 2165299 h 2296973"/>
              <a:gd name="connsiteX25" fmla="*/ 3979469 w 3979469"/>
              <a:gd name="connsiteY25" fmla="*/ 2216506 h 2296973"/>
              <a:gd name="connsiteX26" fmla="*/ 3975811 w 3979469"/>
              <a:gd name="connsiteY26" fmla="*/ 2238451 h 2296973"/>
              <a:gd name="connsiteX27" fmla="*/ 3961181 w 3979469"/>
              <a:gd name="connsiteY27" fmla="*/ 2264055 h 2296973"/>
              <a:gd name="connsiteX28" fmla="*/ 3935578 w 3979469"/>
              <a:gd name="connsiteY28" fmla="*/ 2286000 h 2296973"/>
              <a:gd name="connsiteX29" fmla="*/ 3899002 w 3979469"/>
              <a:gd name="connsiteY29" fmla="*/ 2296973 h 2296973"/>
              <a:gd name="connsiteX30" fmla="*/ 3873399 w 3979469"/>
              <a:gd name="connsiteY30" fmla="*/ 2296973 h 2296973"/>
              <a:gd name="connsiteX31" fmla="*/ 3822192 w 3979469"/>
              <a:gd name="connsiteY31" fmla="*/ 2286000 h 2296973"/>
              <a:gd name="connsiteX32" fmla="*/ 3763671 w 3979469"/>
              <a:gd name="connsiteY32" fmla="*/ 2253082 h 2296973"/>
              <a:gd name="connsiteX33" fmla="*/ 3624682 w 3979469"/>
              <a:gd name="connsiteY33" fmla="*/ 2150669 h 2296973"/>
              <a:gd name="connsiteX34" fmla="*/ 3438144 w 3979469"/>
              <a:gd name="connsiteY34" fmla="*/ 2004365 h 2296973"/>
              <a:gd name="connsiteX35" fmla="*/ 3306471 w 3979469"/>
              <a:gd name="connsiteY35" fmla="*/ 1909267 h 2296973"/>
              <a:gd name="connsiteX36" fmla="*/ 3141879 w 3979469"/>
              <a:gd name="connsiteY36" fmla="*/ 1795882 h 2296973"/>
              <a:gd name="connsiteX37" fmla="*/ 2984602 w 3979469"/>
              <a:gd name="connsiteY37" fmla="*/ 1704442 h 2296973"/>
              <a:gd name="connsiteX38" fmla="*/ 2699309 w 3979469"/>
              <a:gd name="connsiteY38" fmla="*/ 1543507 h 2296973"/>
              <a:gd name="connsiteX39" fmla="*/ 2366467 w 3979469"/>
              <a:gd name="connsiteY39" fmla="*/ 1364285 h 2296973"/>
              <a:gd name="connsiteX40" fmla="*/ 1931213 w 3979469"/>
              <a:gd name="connsiteY40" fmla="*/ 1152144 h 2296973"/>
              <a:gd name="connsiteX41" fmla="*/ 1649578 w 3979469"/>
              <a:gd name="connsiteY41" fmla="*/ 1024128 h 2296973"/>
              <a:gd name="connsiteX42" fmla="*/ 1419149 w 3979469"/>
              <a:gd name="connsiteY42" fmla="*/ 929031 h 2296973"/>
              <a:gd name="connsiteX43" fmla="*/ 1199693 w 3979469"/>
              <a:gd name="connsiteY43" fmla="*/ 848563 h 2296973"/>
              <a:gd name="connsiteX44" fmla="*/ 1060704 w 3979469"/>
              <a:gd name="connsiteY44" fmla="*/ 804672 h 2296973"/>
              <a:gd name="connsiteX45" fmla="*/ 910743 w 3979469"/>
              <a:gd name="connsiteY45" fmla="*/ 753466 h 2296973"/>
              <a:gd name="connsiteX46" fmla="*/ 676656 w 3979469"/>
              <a:gd name="connsiteY46" fmla="*/ 687629 h 2296973"/>
              <a:gd name="connsiteX47" fmla="*/ 391363 w 3979469"/>
              <a:gd name="connsiteY47" fmla="*/ 625450 h 2296973"/>
              <a:gd name="connsiteX48" fmla="*/ 329184 w 3979469"/>
              <a:gd name="connsiteY48" fmla="*/ 610819 h 2296973"/>
              <a:gd name="connsiteX49" fmla="*/ 296266 w 3979469"/>
              <a:gd name="connsiteY49" fmla="*/ 607162 h 2296973"/>
              <a:gd name="connsiteX50" fmla="*/ 259690 w 3979469"/>
              <a:gd name="connsiteY50" fmla="*/ 603504 h 2296973"/>
              <a:gd name="connsiteX51" fmla="*/ 215799 w 3979469"/>
              <a:gd name="connsiteY51" fmla="*/ 585216 h 2296973"/>
              <a:gd name="connsiteX52" fmla="*/ 190195 w 3979469"/>
              <a:gd name="connsiteY52" fmla="*/ 559613 h 2296973"/>
              <a:gd name="connsiteX53" fmla="*/ 168250 w 3979469"/>
              <a:gd name="connsiteY53" fmla="*/ 534010 h 2296973"/>
              <a:gd name="connsiteX54" fmla="*/ 138989 w 3979469"/>
              <a:gd name="connsiteY54" fmla="*/ 471831 h 2296973"/>
              <a:gd name="connsiteX55" fmla="*/ 40234 w 3979469"/>
              <a:gd name="connsiteY55" fmla="*/ 252375 h 2296973"/>
              <a:gd name="connsiteX56" fmla="*/ 14631 w 3979469"/>
              <a:gd name="connsiteY56" fmla="*/ 175565 h 2296973"/>
              <a:gd name="connsiteX57" fmla="*/ 3658 w 3979469"/>
              <a:gd name="connsiteY57" fmla="*/ 128016 h 2296973"/>
              <a:gd name="connsiteX58" fmla="*/ 0 w 3979469"/>
              <a:gd name="connsiteY58" fmla="*/ 80467 h 2296973"/>
              <a:gd name="connsiteX59" fmla="*/ 7315 w 3979469"/>
              <a:gd name="connsiteY59" fmla="*/ 47549 h 2296973"/>
              <a:gd name="connsiteX60" fmla="*/ 18288 w 3979469"/>
              <a:gd name="connsiteY60" fmla="*/ 10973 h 2296973"/>
              <a:gd name="connsiteX61" fmla="*/ 29261 w 3979469"/>
              <a:gd name="connsiteY61" fmla="*/ 0 h 2296973"/>
              <a:gd name="connsiteX62" fmla="*/ 43891 w 3979469"/>
              <a:gd name="connsiteY62" fmla="*/ 0 h 2296973"/>
              <a:gd name="connsiteX63" fmla="*/ 58522 w 3979469"/>
              <a:gd name="connsiteY63" fmla="*/ 10973 h 2296973"/>
              <a:gd name="connsiteX64" fmla="*/ 87783 w 3979469"/>
              <a:gd name="connsiteY64" fmla="*/ 40234 h 2296973"/>
              <a:gd name="connsiteX65" fmla="*/ 113386 w 3979469"/>
              <a:gd name="connsiteY65" fmla="*/ 87783 h 2296973"/>
              <a:gd name="connsiteX66" fmla="*/ 153619 w 3979469"/>
              <a:gd name="connsiteY66" fmla="*/ 142647 h 2296973"/>
              <a:gd name="connsiteX67" fmla="*/ 208483 w 3979469"/>
              <a:gd name="connsiteY67" fmla="*/ 197511 h 2296973"/>
              <a:gd name="connsiteX68" fmla="*/ 263347 w 3979469"/>
              <a:gd name="connsiteY68" fmla="*/ 245059 h 2296973"/>
              <a:gd name="connsiteX69" fmla="*/ 325527 w 3979469"/>
              <a:gd name="connsiteY69" fmla="*/ 285293 h 2296973"/>
              <a:gd name="connsiteX70" fmla="*/ 438912 w 3979469"/>
              <a:gd name="connsiteY70" fmla="*/ 329184 h 2296973"/>
              <a:gd name="connsiteX71" fmla="*/ 596189 w 3979469"/>
              <a:gd name="connsiteY71" fmla="*/ 387706 h 2296973"/>
              <a:gd name="connsiteX72" fmla="*/ 863194 w 3979469"/>
              <a:gd name="connsiteY72" fmla="*/ 486461 h 2296973"/>
              <a:gd name="connsiteX73" fmla="*/ 1020471 w 3979469"/>
              <a:gd name="connsiteY73" fmla="*/ 544983 h 2296973"/>
              <a:gd name="connsiteX74" fmla="*/ 1276503 w 3979469"/>
              <a:gd name="connsiteY74" fmla="*/ 643738 h 2296973"/>
              <a:gd name="connsiteX75" fmla="*/ 1587399 w 3979469"/>
              <a:gd name="connsiteY75" fmla="*/ 775411 h 2296973"/>
              <a:gd name="connsiteX0" fmla="*/ 1276503 w 3979469"/>
              <a:gd name="connsiteY0" fmla="*/ 643738 h 2296973"/>
              <a:gd name="connsiteX1" fmla="*/ 1616659 w 3979469"/>
              <a:gd name="connsiteY1" fmla="*/ 786384 h 2296973"/>
              <a:gd name="connsiteX2" fmla="*/ 1960474 w 3979469"/>
              <a:gd name="connsiteY2" fmla="*/ 940003 h 2296973"/>
              <a:gd name="connsiteX3" fmla="*/ 2168957 w 3979469"/>
              <a:gd name="connsiteY3" fmla="*/ 1042416 h 2296973"/>
              <a:gd name="connsiteX4" fmla="*/ 2428647 w 3979469"/>
              <a:gd name="connsiteY4" fmla="*/ 1170432 h 2296973"/>
              <a:gd name="connsiteX5" fmla="*/ 2794407 w 3979469"/>
              <a:gd name="connsiteY5" fmla="*/ 1356970 h 2296973"/>
              <a:gd name="connsiteX6" fmla="*/ 3065069 w 3979469"/>
              <a:gd name="connsiteY6" fmla="*/ 1499616 h 2296973"/>
              <a:gd name="connsiteX7" fmla="*/ 3207715 w 3979469"/>
              <a:gd name="connsiteY7" fmla="*/ 1576426 h 2296973"/>
              <a:gd name="connsiteX8" fmla="*/ 3313786 w 3979469"/>
              <a:gd name="connsiteY8" fmla="*/ 1638605 h 2296973"/>
              <a:gd name="connsiteX9" fmla="*/ 3357677 w 3979469"/>
              <a:gd name="connsiteY9" fmla="*/ 1664208 h 2296973"/>
              <a:gd name="connsiteX10" fmla="*/ 3390595 w 3979469"/>
              <a:gd name="connsiteY10" fmla="*/ 1675181 h 2296973"/>
              <a:gd name="connsiteX11" fmla="*/ 3452775 w 3979469"/>
              <a:gd name="connsiteY11" fmla="*/ 1693469 h 2296973"/>
              <a:gd name="connsiteX12" fmla="*/ 3514954 w 3979469"/>
              <a:gd name="connsiteY12" fmla="*/ 1708099 h 2296973"/>
              <a:gd name="connsiteX13" fmla="*/ 3569818 w 3979469"/>
              <a:gd name="connsiteY13" fmla="*/ 1715415 h 2296973"/>
              <a:gd name="connsiteX14" fmla="*/ 3621024 w 3979469"/>
              <a:gd name="connsiteY14" fmla="*/ 1719072 h 2296973"/>
              <a:gd name="connsiteX15" fmla="*/ 3639312 w 3979469"/>
              <a:gd name="connsiteY15" fmla="*/ 1722730 h 2296973"/>
              <a:gd name="connsiteX16" fmla="*/ 3672231 w 3979469"/>
              <a:gd name="connsiteY16" fmla="*/ 1744675 h 2296973"/>
              <a:gd name="connsiteX17" fmla="*/ 3730752 w 3979469"/>
              <a:gd name="connsiteY17" fmla="*/ 1799539 h 2296973"/>
              <a:gd name="connsiteX18" fmla="*/ 3785616 w 3979469"/>
              <a:gd name="connsiteY18" fmla="*/ 1858061 h 2296973"/>
              <a:gd name="connsiteX19" fmla="*/ 3836823 w 3979469"/>
              <a:gd name="connsiteY19" fmla="*/ 1912925 h 2296973"/>
              <a:gd name="connsiteX20" fmla="*/ 3873399 w 3979469"/>
              <a:gd name="connsiteY20" fmla="*/ 1964131 h 2296973"/>
              <a:gd name="connsiteX21" fmla="*/ 3913632 w 3979469"/>
              <a:gd name="connsiteY21" fmla="*/ 2029968 h 2296973"/>
              <a:gd name="connsiteX22" fmla="*/ 3931920 w 3979469"/>
              <a:gd name="connsiteY22" fmla="*/ 2070202 h 2296973"/>
              <a:gd name="connsiteX23" fmla="*/ 3953866 w 3979469"/>
              <a:gd name="connsiteY23" fmla="*/ 2121408 h 2296973"/>
              <a:gd name="connsiteX24" fmla="*/ 3964839 w 3979469"/>
              <a:gd name="connsiteY24" fmla="*/ 2165299 h 2296973"/>
              <a:gd name="connsiteX25" fmla="*/ 3979469 w 3979469"/>
              <a:gd name="connsiteY25" fmla="*/ 2216506 h 2296973"/>
              <a:gd name="connsiteX26" fmla="*/ 3975811 w 3979469"/>
              <a:gd name="connsiteY26" fmla="*/ 2238451 h 2296973"/>
              <a:gd name="connsiteX27" fmla="*/ 3961181 w 3979469"/>
              <a:gd name="connsiteY27" fmla="*/ 2264055 h 2296973"/>
              <a:gd name="connsiteX28" fmla="*/ 3935578 w 3979469"/>
              <a:gd name="connsiteY28" fmla="*/ 2286000 h 2296973"/>
              <a:gd name="connsiteX29" fmla="*/ 3899002 w 3979469"/>
              <a:gd name="connsiteY29" fmla="*/ 2296973 h 2296973"/>
              <a:gd name="connsiteX30" fmla="*/ 3873399 w 3979469"/>
              <a:gd name="connsiteY30" fmla="*/ 2296973 h 2296973"/>
              <a:gd name="connsiteX31" fmla="*/ 3822192 w 3979469"/>
              <a:gd name="connsiteY31" fmla="*/ 2286000 h 2296973"/>
              <a:gd name="connsiteX32" fmla="*/ 3763671 w 3979469"/>
              <a:gd name="connsiteY32" fmla="*/ 2253082 h 2296973"/>
              <a:gd name="connsiteX33" fmla="*/ 3624682 w 3979469"/>
              <a:gd name="connsiteY33" fmla="*/ 2150669 h 2296973"/>
              <a:gd name="connsiteX34" fmla="*/ 3438144 w 3979469"/>
              <a:gd name="connsiteY34" fmla="*/ 2004365 h 2296973"/>
              <a:gd name="connsiteX35" fmla="*/ 3306471 w 3979469"/>
              <a:gd name="connsiteY35" fmla="*/ 1909267 h 2296973"/>
              <a:gd name="connsiteX36" fmla="*/ 3141879 w 3979469"/>
              <a:gd name="connsiteY36" fmla="*/ 1795882 h 2296973"/>
              <a:gd name="connsiteX37" fmla="*/ 2984602 w 3979469"/>
              <a:gd name="connsiteY37" fmla="*/ 1704442 h 2296973"/>
              <a:gd name="connsiteX38" fmla="*/ 2699309 w 3979469"/>
              <a:gd name="connsiteY38" fmla="*/ 1543507 h 2296973"/>
              <a:gd name="connsiteX39" fmla="*/ 2366467 w 3979469"/>
              <a:gd name="connsiteY39" fmla="*/ 1364285 h 2296973"/>
              <a:gd name="connsiteX40" fmla="*/ 1931213 w 3979469"/>
              <a:gd name="connsiteY40" fmla="*/ 1152144 h 2296973"/>
              <a:gd name="connsiteX41" fmla="*/ 1649578 w 3979469"/>
              <a:gd name="connsiteY41" fmla="*/ 1024128 h 2296973"/>
              <a:gd name="connsiteX42" fmla="*/ 1419149 w 3979469"/>
              <a:gd name="connsiteY42" fmla="*/ 929031 h 2296973"/>
              <a:gd name="connsiteX43" fmla="*/ 1199693 w 3979469"/>
              <a:gd name="connsiteY43" fmla="*/ 848563 h 2296973"/>
              <a:gd name="connsiteX44" fmla="*/ 1060704 w 3979469"/>
              <a:gd name="connsiteY44" fmla="*/ 804672 h 2296973"/>
              <a:gd name="connsiteX45" fmla="*/ 910743 w 3979469"/>
              <a:gd name="connsiteY45" fmla="*/ 753466 h 2296973"/>
              <a:gd name="connsiteX46" fmla="*/ 676656 w 3979469"/>
              <a:gd name="connsiteY46" fmla="*/ 687629 h 2296973"/>
              <a:gd name="connsiteX47" fmla="*/ 391363 w 3979469"/>
              <a:gd name="connsiteY47" fmla="*/ 625450 h 2296973"/>
              <a:gd name="connsiteX48" fmla="*/ 329184 w 3979469"/>
              <a:gd name="connsiteY48" fmla="*/ 610819 h 2296973"/>
              <a:gd name="connsiteX49" fmla="*/ 296266 w 3979469"/>
              <a:gd name="connsiteY49" fmla="*/ 607162 h 2296973"/>
              <a:gd name="connsiteX50" fmla="*/ 259690 w 3979469"/>
              <a:gd name="connsiteY50" fmla="*/ 603504 h 2296973"/>
              <a:gd name="connsiteX51" fmla="*/ 215799 w 3979469"/>
              <a:gd name="connsiteY51" fmla="*/ 585216 h 2296973"/>
              <a:gd name="connsiteX52" fmla="*/ 190195 w 3979469"/>
              <a:gd name="connsiteY52" fmla="*/ 559613 h 2296973"/>
              <a:gd name="connsiteX53" fmla="*/ 168250 w 3979469"/>
              <a:gd name="connsiteY53" fmla="*/ 534010 h 2296973"/>
              <a:gd name="connsiteX54" fmla="*/ 138989 w 3979469"/>
              <a:gd name="connsiteY54" fmla="*/ 471831 h 2296973"/>
              <a:gd name="connsiteX55" fmla="*/ 40234 w 3979469"/>
              <a:gd name="connsiteY55" fmla="*/ 252375 h 2296973"/>
              <a:gd name="connsiteX56" fmla="*/ 14631 w 3979469"/>
              <a:gd name="connsiteY56" fmla="*/ 175565 h 2296973"/>
              <a:gd name="connsiteX57" fmla="*/ 3658 w 3979469"/>
              <a:gd name="connsiteY57" fmla="*/ 128016 h 2296973"/>
              <a:gd name="connsiteX58" fmla="*/ 0 w 3979469"/>
              <a:gd name="connsiteY58" fmla="*/ 80467 h 2296973"/>
              <a:gd name="connsiteX59" fmla="*/ 7315 w 3979469"/>
              <a:gd name="connsiteY59" fmla="*/ 47549 h 2296973"/>
              <a:gd name="connsiteX60" fmla="*/ 18288 w 3979469"/>
              <a:gd name="connsiteY60" fmla="*/ 10973 h 2296973"/>
              <a:gd name="connsiteX61" fmla="*/ 29261 w 3979469"/>
              <a:gd name="connsiteY61" fmla="*/ 0 h 2296973"/>
              <a:gd name="connsiteX62" fmla="*/ 43891 w 3979469"/>
              <a:gd name="connsiteY62" fmla="*/ 0 h 2296973"/>
              <a:gd name="connsiteX63" fmla="*/ 58522 w 3979469"/>
              <a:gd name="connsiteY63" fmla="*/ 10973 h 2296973"/>
              <a:gd name="connsiteX64" fmla="*/ 87783 w 3979469"/>
              <a:gd name="connsiteY64" fmla="*/ 40234 h 2296973"/>
              <a:gd name="connsiteX65" fmla="*/ 113386 w 3979469"/>
              <a:gd name="connsiteY65" fmla="*/ 87783 h 2296973"/>
              <a:gd name="connsiteX66" fmla="*/ 153619 w 3979469"/>
              <a:gd name="connsiteY66" fmla="*/ 142647 h 2296973"/>
              <a:gd name="connsiteX67" fmla="*/ 208483 w 3979469"/>
              <a:gd name="connsiteY67" fmla="*/ 197511 h 2296973"/>
              <a:gd name="connsiteX68" fmla="*/ 263347 w 3979469"/>
              <a:gd name="connsiteY68" fmla="*/ 245059 h 2296973"/>
              <a:gd name="connsiteX69" fmla="*/ 325527 w 3979469"/>
              <a:gd name="connsiteY69" fmla="*/ 285293 h 2296973"/>
              <a:gd name="connsiteX70" fmla="*/ 438912 w 3979469"/>
              <a:gd name="connsiteY70" fmla="*/ 329184 h 2296973"/>
              <a:gd name="connsiteX71" fmla="*/ 596189 w 3979469"/>
              <a:gd name="connsiteY71" fmla="*/ 387706 h 2296973"/>
              <a:gd name="connsiteX72" fmla="*/ 863194 w 3979469"/>
              <a:gd name="connsiteY72" fmla="*/ 486461 h 2296973"/>
              <a:gd name="connsiteX73" fmla="*/ 1020471 w 3979469"/>
              <a:gd name="connsiteY73" fmla="*/ 544983 h 2296973"/>
              <a:gd name="connsiteX74" fmla="*/ 1276503 w 3979469"/>
              <a:gd name="connsiteY74" fmla="*/ 643738 h 2296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3979469" h="2296973">
                <a:moveTo>
                  <a:pt x="1276503" y="643738"/>
                </a:moveTo>
                <a:cubicBezTo>
                  <a:pt x="1375868" y="683972"/>
                  <a:pt x="1502664" y="737007"/>
                  <a:pt x="1616659" y="786384"/>
                </a:cubicBezTo>
                <a:lnTo>
                  <a:pt x="1960474" y="940003"/>
                </a:lnTo>
                <a:lnTo>
                  <a:pt x="2168957" y="1042416"/>
                </a:lnTo>
                <a:lnTo>
                  <a:pt x="2428647" y="1170432"/>
                </a:lnTo>
                <a:lnTo>
                  <a:pt x="2794407" y="1356970"/>
                </a:lnTo>
                <a:lnTo>
                  <a:pt x="3065069" y="1499616"/>
                </a:lnTo>
                <a:lnTo>
                  <a:pt x="3207715" y="1576426"/>
                </a:lnTo>
                <a:lnTo>
                  <a:pt x="3313786" y="1638605"/>
                </a:lnTo>
                <a:lnTo>
                  <a:pt x="3357677" y="1664208"/>
                </a:lnTo>
                <a:lnTo>
                  <a:pt x="3390595" y="1675181"/>
                </a:lnTo>
                <a:lnTo>
                  <a:pt x="3452775" y="1693469"/>
                </a:lnTo>
                <a:lnTo>
                  <a:pt x="3514954" y="1708099"/>
                </a:lnTo>
                <a:lnTo>
                  <a:pt x="3569818" y="1715415"/>
                </a:lnTo>
                <a:lnTo>
                  <a:pt x="3621024" y="1719072"/>
                </a:lnTo>
                <a:lnTo>
                  <a:pt x="3639312" y="1722730"/>
                </a:lnTo>
                <a:lnTo>
                  <a:pt x="3672231" y="1744675"/>
                </a:lnTo>
                <a:lnTo>
                  <a:pt x="3730752" y="1799539"/>
                </a:lnTo>
                <a:lnTo>
                  <a:pt x="3785616" y="1858061"/>
                </a:lnTo>
                <a:lnTo>
                  <a:pt x="3836823" y="1912925"/>
                </a:lnTo>
                <a:lnTo>
                  <a:pt x="3873399" y="1964131"/>
                </a:lnTo>
                <a:lnTo>
                  <a:pt x="3913632" y="2029968"/>
                </a:lnTo>
                <a:lnTo>
                  <a:pt x="3931920" y="2070202"/>
                </a:lnTo>
                <a:lnTo>
                  <a:pt x="3953866" y="2121408"/>
                </a:lnTo>
                <a:lnTo>
                  <a:pt x="3964839" y="2165299"/>
                </a:lnTo>
                <a:lnTo>
                  <a:pt x="3979469" y="2216506"/>
                </a:lnTo>
                <a:lnTo>
                  <a:pt x="3975811" y="2238451"/>
                </a:lnTo>
                <a:lnTo>
                  <a:pt x="3961181" y="2264055"/>
                </a:lnTo>
                <a:lnTo>
                  <a:pt x="3935578" y="2286000"/>
                </a:lnTo>
                <a:lnTo>
                  <a:pt x="3899002" y="2296973"/>
                </a:lnTo>
                <a:lnTo>
                  <a:pt x="3873399" y="2296973"/>
                </a:lnTo>
                <a:lnTo>
                  <a:pt x="3822192" y="2286000"/>
                </a:lnTo>
                <a:lnTo>
                  <a:pt x="3763671" y="2253082"/>
                </a:lnTo>
                <a:lnTo>
                  <a:pt x="3624682" y="2150669"/>
                </a:lnTo>
                <a:lnTo>
                  <a:pt x="3438144" y="2004365"/>
                </a:lnTo>
                <a:lnTo>
                  <a:pt x="3306471" y="1909267"/>
                </a:lnTo>
                <a:lnTo>
                  <a:pt x="3141879" y="1795882"/>
                </a:lnTo>
                <a:lnTo>
                  <a:pt x="2984602" y="1704442"/>
                </a:lnTo>
                <a:lnTo>
                  <a:pt x="2699309" y="1543507"/>
                </a:lnTo>
                <a:lnTo>
                  <a:pt x="2366467" y="1364285"/>
                </a:lnTo>
                <a:lnTo>
                  <a:pt x="1931213" y="1152144"/>
                </a:lnTo>
                <a:lnTo>
                  <a:pt x="1649578" y="1024128"/>
                </a:lnTo>
                <a:lnTo>
                  <a:pt x="1419149" y="929031"/>
                </a:lnTo>
                <a:lnTo>
                  <a:pt x="1199693" y="848563"/>
                </a:lnTo>
                <a:lnTo>
                  <a:pt x="1060704" y="804672"/>
                </a:lnTo>
                <a:lnTo>
                  <a:pt x="910743" y="753466"/>
                </a:lnTo>
                <a:lnTo>
                  <a:pt x="676656" y="687629"/>
                </a:lnTo>
                <a:lnTo>
                  <a:pt x="391363" y="625450"/>
                </a:lnTo>
                <a:lnTo>
                  <a:pt x="329184" y="610819"/>
                </a:lnTo>
                <a:lnTo>
                  <a:pt x="296266" y="607162"/>
                </a:lnTo>
                <a:lnTo>
                  <a:pt x="259690" y="603504"/>
                </a:lnTo>
                <a:lnTo>
                  <a:pt x="215799" y="585216"/>
                </a:lnTo>
                <a:lnTo>
                  <a:pt x="190195" y="559613"/>
                </a:lnTo>
                <a:lnTo>
                  <a:pt x="168250" y="534010"/>
                </a:lnTo>
                <a:lnTo>
                  <a:pt x="138989" y="471831"/>
                </a:lnTo>
                <a:lnTo>
                  <a:pt x="40234" y="252375"/>
                </a:lnTo>
                <a:lnTo>
                  <a:pt x="14631" y="175565"/>
                </a:lnTo>
                <a:lnTo>
                  <a:pt x="3658" y="128016"/>
                </a:lnTo>
                <a:lnTo>
                  <a:pt x="0" y="80467"/>
                </a:lnTo>
                <a:lnTo>
                  <a:pt x="7315" y="47549"/>
                </a:lnTo>
                <a:lnTo>
                  <a:pt x="18288" y="10973"/>
                </a:lnTo>
                <a:lnTo>
                  <a:pt x="29261" y="0"/>
                </a:lnTo>
                <a:lnTo>
                  <a:pt x="43891" y="0"/>
                </a:lnTo>
                <a:lnTo>
                  <a:pt x="58522" y="10973"/>
                </a:lnTo>
                <a:lnTo>
                  <a:pt x="87783" y="40234"/>
                </a:lnTo>
                <a:lnTo>
                  <a:pt x="113386" y="87783"/>
                </a:lnTo>
                <a:lnTo>
                  <a:pt x="153619" y="142647"/>
                </a:lnTo>
                <a:lnTo>
                  <a:pt x="208483" y="197511"/>
                </a:lnTo>
                <a:lnTo>
                  <a:pt x="263347" y="245059"/>
                </a:lnTo>
                <a:lnTo>
                  <a:pt x="325527" y="285293"/>
                </a:lnTo>
                <a:lnTo>
                  <a:pt x="438912" y="329184"/>
                </a:lnTo>
                <a:lnTo>
                  <a:pt x="596189" y="387706"/>
                </a:lnTo>
                <a:lnTo>
                  <a:pt x="863194" y="486461"/>
                </a:lnTo>
                <a:lnTo>
                  <a:pt x="1020471" y="544983"/>
                </a:lnTo>
                <a:lnTo>
                  <a:pt x="1276503" y="6437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95536" y="620688"/>
            <a:ext cx="1031051" cy="11079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66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三</a:t>
            </a:r>
            <a:endParaRPr kumimoji="1" lang="ja-JP" altLang="en-US" sz="66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69225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 5"/>
          <p:cNvSpPr/>
          <p:nvPr/>
        </p:nvSpPr>
        <p:spPr>
          <a:xfrm rot="19800000">
            <a:off x="2717382" y="2251075"/>
            <a:ext cx="4040187" cy="2305050"/>
          </a:xfrm>
          <a:custGeom>
            <a:avLst/>
            <a:gdLst>
              <a:gd name="connsiteX0" fmla="*/ 1141200 w 4039200"/>
              <a:gd name="connsiteY0" fmla="*/ 640800 h 2304000"/>
              <a:gd name="connsiteX1" fmla="*/ 1630800 w 4039200"/>
              <a:gd name="connsiteY1" fmla="*/ 860400 h 2304000"/>
              <a:gd name="connsiteX2" fmla="*/ 1854000 w 4039200"/>
              <a:gd name="connsiteY2" fmla="*/ 961200 h 2304000"/>
              <a:gd name="connsiteX3" fmla="*/ 2167200 w 4039200"/>
              <a:gd name="connsiteY3" fmla="*/ 1105200 h 2304000"/>
              <a:gd name="connsiteX4" fmla="*/ 2469600 w 4039200"/>
              <a:gd name="connsiteY4" fmla="*/ 1245600 h 2304000"/>
              <a:gd name="connsiteX5" fmla="*/ 2808000 w 4039200"/>
              <a:gd name="connsiteY5" fmla="*/ 1407600 h 2304000"/>
              <a:gd name="connsiteX6" fmla="*/ 3258000 w 4039200"/>
              <a:gd name="connsiteY6" fmla="*/ 1630800 h 2304000"/>
              <a:gd name="connsiteX7" fmla="*/ 3384000 w 4039200"/>
              <a:gd name="connsiteY7" fmla="*/ 1692000 h 2304000"/>
              <a:gd name="connsiteX8" fmla="*/ 3452400 w 4039200"/>
              <a:gd name="connsiteY8" fmla="*/ 1724400 h 2304000"/>
              <a:gd name="connsiteX9" fmla="*/ 3495600 w 4039200"/>
              <a:gd name="connsiteY9" fmla="*/ 1738800 h 2304000"/>
              <a:gd name="connsiteX10" fmla="*/ 3542400 w 4039200"/>
              <a:gd name="connsiteY10" fmla="*/ 1749600 h 2304000"/>
              <a:gd name="connsiteX11" fmla="*/ 3610800 w 4039200"/>
              <a:gd name="connsiteY11" fmla="*/ 1760400 h 2304000"/>
              <a:gd name="connsiteX12" fmla="*/ 3679200 w 4039200"/>
              <a:gd name="connsiteY12" fmla="*/ 1764000 h 2304000"/>
              <a:gd name="connsiteX13" fmla="*/ 3708000 w 4039200"/>
              <a:gd name="connsiteY13" fmla="*/ 1767600 h 2304000"/>
              <a:gd name="connsiteX14" fmla="*/ 3736800 w 4039200"/>
              <a:gd name="connsiteY14" fmla="*/ 1785600 h 2304000"/>
              <a:gd name="connsiteX15" fmla="*/ 3776400 w 4039200"/>
              <a:gd name="connsiteY15" fmla="*/ 1839600 h 2304000"/>
              <a:gd name="connsiteX16" fmla="*/ 3848400 w 4039200"/>
              <a:gd name="connsiteY16" fmla="*/ 1915200 h 2304000"/>
              <a:gd name="connsiteX17" fmla="*/ 3898800 w 4039200"/>
              <a:gd name="connsiteY17" fmla="*/ 1965600 h 2304000"/>
              <a:gd name="connsiteX18" fmla="*/ 3934800 w 4039200"/>
              <a:gd name="connsiteY18" fmla="*/ 2019600 h 2304000"/>
              <a:gd name="connsiteX19" fmla="*/ 3978000 w 4039200"/>
              <a:gd name="connsiteY19" fmla="*/ 2080800 h 2304000"/>
              <a:gd name="connsiteX20" fmla="*/ 4006800 w 4039200"/>
              <a:gd name="connsiteY20" fmla="*/ 2142000 h 2304000"/>
              <a:gd name="connsiteX21" fmla="*/ 4024800 w 4039200"/>
              <a:gd name="connsiteY21" fmla="*/ 2181600 h 2304000"/>
              <a:gd name="connsiteX22" fmla="*/ 4035600 w 4039200"/>
              <a:gd name="connsiteY22" fmla="*/ 2217600 h 2304000"/>
              <a:gd name="connsiteX23" fmla="*/ 4039200 w 4039200"/>
              <a:gd name="connsiteY23" fmla="*/ 2253600 h 2304000"/>
              <a:gd name="connsiteX24" fmla="*/ 4017600 w 4039200"/>
              <a:gd name="connsiteY24" fmla="*/ 2278800 h 2304000"/>
              <a:gd name="connsiteX25" fmla="*/ 3988800 w 4039200"/>
              <a:gd name="connsiteY25" fmla="*/ 2293200 h 2304000"/>
              <a:gd name="connsiteX26" fmla="*/ 3945600 w 4039200"/>
              <a:gd name="connsiteY26" fmla="*/ 2304000 h 2304000"/>
              <a:gd name="connsiteX27" fmla="*/ 3920400 w 4039200"/>
              <a:gd name="connsiteY27" fmla="*/ 2304000 h 2304000"/>
              <a:gd name="connsiteX28" fmla="*/ 3891600 w 4039200"/>
              <a:gd name="connsiteY28" fmla="*/ 2289600 h 2304000"/>
              <a:gd name="connsiteX29" fmla="*/ 3718800 w 4039200"/>
              <a:gd name="connsiteY29" fmla="*/ 2170800 h 2304000"/>
              <a:gd name="connsiteX30" fmla="*/ 3542400 w 4039200"/>
              <a:gd name="connsiteY30" fmla="*/ 2062800 h 2304000"/>
              <a:gd name="connsiteX31" fmla="*/ 3308400 w 4039200"/>
              <a:gd name="connsiteY31" fmla="*/ 1929600 h 2304000"/>
              <a:gd name="connsiteX32" fmla="*/ 3013200 w 4039200"/>
              <a:gd name="connsiteY32" fmla="*/ 1756800 h 2304000"/>
              <a:gd name="connsiteX33" fmla="*/ 2700000 w 4039200"/>
              <a:gd name="connsiteY33" fmla="*/ 1591200 h 2304000"/>
              <a:gd name="connsiteX34" fmla="*/ 2466000 w 4039200"/>
              <a:gd name="connsiteY34" fmla="*/ 1472400 h 2304000"/>
              <a:gd name="connsiteX35" fmla="*/ 2214000 w 4039200"/>
              <a:gd name="connsiteY35" fmla="*/ 1353600 h 2304000"/>
              <a:gd name="connsiteX36" fmla="*/ 1764000 w 4039200"/>
              <a:gd name="connsiteY36" fmla="*/ 1141200 h 2304000"/>
              <a:gd name="connsiteX37" fmla="*/ 1555200 w 4039200"/>
              <a:gd name="connsiteY37" fmla="*/ 1047600 h 2304000"/>
              <a:gd name="connsiteX38" fmla="*/ 1328400 w 4039200"/>
              <a:gd name="connsiteY38" fmla="*/ 946800 h 2304000"/>
              <a:gd name="connsiteX39" fmla="*/ 1094400 w 4039200"/>
              <a:gd name="connsiteY39" fmla="*/ 856800 h 2304000"/>
              <a:gd name="connsiteX40" fmla="*/ 896400 w 4039200"/>
              <a:gd name="connsiteY40" fmla="*/ 781200 h 2304000"/>
              <a:gd name="connsiteX41" fmla="*/ 669600 w 4039200"/>
              <a:gd name="connsiteY41" fmla="*/ 698400 h 2304000"/>
              <a:gd name="connsiteX42" fmla="*/ 496800 w 4039200"/>
              <a:gd name="connsiteY42" fmla="*/ 640800 h 2304000"/>
              <a:gd name="connsiteX43" fmla="*/ 428400 w 4039200"/>
              <a:gd name="connsiteY43" fmla="*/ 622800 h 2304000"/>
              <a:gd name="connsiteX44" fmla="*/ 352800 w 4039200"/>
              <a:gd name="connsiteY44" fmla="*/ 601200 h 2304000"/>
              <a:gd name="connsiteX45" fmla="*/ 291600 w 4039200"/>
              <a:gd name="connsiteY45" fmla="*/ 586800 h 2304000"/>
              <a:gd name="connsiteX46" fmla="*/ 266400 w 4039200"/>
              <a:gd name="connsiteY46" fmla="*/ 579600 h 2304000"/>
              <a:gd name="connsiteX47" fmla="*/ 234000 w 4039200"/>
              <a:gd name="connsiteY47" fmla="*/ 561600 h 2304000"/>
              <a:gd name="connsiteX48" fmla="*/ 180000 w 4039200"/>
              <a:gd name="connsiteY48" fmla="*/ 511200 h 2304000"/>
              <a:gd name="connsiteX49" fmla="*/ 144000 w 4039200"/>
              <a:gd name="connsiteY49" fmla="*/ 457200 h 2304000"/>
              <a:gd name="connsiteX50" fmla="*/ 104400 w 4039200"/>
              <a:gd name="connsiteY50" fmla="*/ 378000 h 2304000"/>
              <a:gd name="connsiteX51" fmla="*/ 72000 w 4039200"/>
              <a:gd name="connsiteY51" fmla="*/ 313200 h 2304000"/>
              <a:gd name="connsiteX52" fmla="*/ 39600 w 4039200"/>
              <a:gd name="connsiteY52" fmla="*/ 219600 h 2304000"/>
              <a:gd name="connsiteX53" fmla="*/ 7200 w 4039200"/>
              <a:gd name="connsiteY53" fmla="*/ 118800 h 2304000"/>
              <a:gd name="connsiteX54" fmla="*/ 0 w 4039200"/>
              <a:gd name="connsiteY54" fmla="*/ 64800 h 2304000"/>
              <a:gd name="connsiteX55" fmla="*/ 0 w 4039200"/>
              <a:gd name="connsiteY55" fmla="*/ 32400 h 2304000"/>
              <a:gd name="connsiteX56" fmla="*/ 7200 w 4039200"/>
              <a:gd name="connsiteY56" fmla="*/ 7200 h 2304000"/>
              <a:gd name="connsiteX57" fmla="*/ 14400 w 4039200"/>
              <a:gd name="connsiteY57" fmla="*/ 3600 h 2304000"/>
              <a:gd name="connsiteX58" fmla="*/ 28800 w 4039200"/>
              <a:gd name="connsiteY58" fmla="*/ 0 h 2304000"/>
              <a:gd name="connsiteX59" fmla="*/ 54000 w 4039200"/>
              <a:gd name="connsiteY59" fmla="*/ 18000 h 2304000"/>
              <a:gd name="connsiteX60" fmla="*/ 82800 w 4039200"/>
              <a:gd name="connsiteY60" fmla="*/ 43200 h 2304000"/>
              <a:gd name="connsiteX61" fmla="*/ 115200 w 4039200"/>
              <a:gd name="connsiteY61" fmla="*/ 93600 h 2304000"/>
              <a:gd name="connsiteX62" fmla="*/ 180000 w 4039200"/>
              <a:gd name="connsiteY62" fmla="*/ 169200 h 2304000"/>
              <a:gd name="connsiteX63" fmla="*/ 244800 w 4039200"/>
              <a:gd name="connsiteY63" fmla="*/ 226800 h 2304000"/>
              <a:gd name="connsiteX64" fmla="*/ 302400 w 4039200"/>
              <a:gd name="connsiteY64" fmla="*/ 273600 h 2304000"/>
              <a:gd name="connsiteX65" fmla="*/ 356400 w 4039200"/>
              <a:gd name="connsiteY65" fmla="*/ 313200 h 2304000"/>
              <a:gd name="connsiteX66" fmla="*/ 421200 w 4039200"/>
              <a:gd name="connsiteY66" fmla="*/ 345600 h 2304000"/>
              <a:gd name="connsiteX67" fmla="*/ 572400 w 4039200"/>
              <a:gd name="connsiteY67" fmla="*/ 406800 h 2304000"/>
              <a:gd name="connsiteX68" fmla="*/ 727200 w 4039200"/>
              <a:gd name="connsiteY68" fmla="*/ 468000 h 2304000"/>
              <a:gd name="connsiteX69" fmla="*/ 961200 w 4039200"/>
              <a:gd name="connsiteY69" fmla="*/ 565200 h 2304000"/>
              <a:gd name="connsiteX70" fmla="*/ 1141200 w 4039200"/>
              <a:gd name="connsiteY70" fmla="*/ 640800 h 2304000"/>
              <a:gd name="connsiteX0" fmla="*/ 1141200 w 4039200"/>
              <a:gd name="connsiteY0" fmla="*/ 640800 h 2304000"/>
              <a:gd name="connsiteX1" fmla="*/ 1630800 w 4039200"/>
              <a:gd name="connsiteY1" fmla="*/ 860400 h 2304000"/>
              <a:gd name="connsiteX2" fmla="*/ 1854000 w 4039200"/>
              <a:gd name="connsiteY2" fmla="*/ 961200 h 2304000"/>
              <a:gd name="connsiteX3" fmla="*/ 2167200 w 4039200"/>
              <a:gd name="connsiteY3" fmla="*/ 1105200 h 2304000"/>
              <a:gd name="connsiteX4" fmla="*/ 2469600 w 4039200"/>
              <a:gd name="connsiteY4" fmla="*/ 1245600 h 2304000"/>
              <a:gd name="connsiteX5" fmla="*/ 2808000 w 4039200"/>
              <a:gd name="connsiteY5" fmla="*/ 1407600 h 2304000"/>
              <a:gd name="connsiteX6" fmla="*/ 3258000 w 4039200"/>
              <a:gd name="connsiteY6" fmla="*/ 1630800 h 2304000"/>
              <a:gd name="connsiteX7" fmla="*/ 3384000 w 4039200"/>
              <a:gd name="connsiteY7" fmla="*/ 1692000 h 2304000"/>
              <a:gd name="connsiteX8" fmla="*/ 3452400 w 4039200"/>
              <a:gd name="connsiteY8" fmla="*/ 1724400 h 2304000"/>
              <a:gd name="connsiteX9" fmla="*/ 3495600 w 4039200"/>
              <a:gd name="connsiteY9" fmla="*/ 1738800 h 2304000"/>
              <a:gd name="connsiteX10" fmla="*/ 3542400 w 4039200"/>
              <a:gd name="connsiteY10" fmla="*/ 1749600 h 2304000"/>
              <a:gd name="connsiteX11" fmla="*/ 3610800 w 4039200"/>
              <a:gd name="connsiteY11" fmla="*/ 1760400 h 2304000"/>
              <a:gd name="connsiteX12" fmla="*/ 3679200 w 4039200"/>
              <a:gd name="connsiteY12" fmla="*/ 1764000 h 2304000"/>
              <a:gd name="connsiteX13" fmla="*/ 3708000 w 4039200"/>
              <a:gd name="connsiteY13" fmla="*/ 1767600 h 2304000"/>
              <a:gd name="connsiteX14" fmla="*/ 3736800 w 4039200"/>
              <a:gd name="connsiteY14" fmla="*/ 1785600 h 2304000"/>
              <a:gd name="connsiteX15" fmla="*/ 3776400 w 4039200"/>
              <a:gd name="connsiteY15" fmla="*/ 1839600 h 2304000"/>
              <a:gd name="connsiteX16" fmla="*/ 3848400 w 4039200"/>
              <a:gd name="connsiteY16" fmla="*/ 1915200 h 2304000"/>
              <a:gd name="connsiteX17" fmla="*/ 3898800 w 4039200"/>
              <a:gd name="connsiteY17" fmla="*/ 1965600 h 2304000"/>
              <a:gd name="connsiteX18" fmla="*/ 3934800 w 4039200"/>
              <a:gd name="connsiteY18" fmla="*/ 2019600 h 2304000"/>
              <a:gd name="connsiteX19" fmla="*/ 3978000 w 4039200"/>
              <a:gd name="connsiteY19" fmla="*/ 2080800 h 2304000"/>
              <a:gd name="connsiteX20" fmla="*/ 4006800 w 4039200"/>
              <a:gd name="connsiteY20" fmla="*/ 2142000 h 2304000"/>
              <a:gd name="connsiteX21" fmla="*/ 4024800 w 4039200"/>
              <a:gd name="connsiteY21" fmla="*/ 2181600 h 2304000"/>
              <a:gd name="connsiteX22" fmla="*/ 4035600 w 4039200"/>
              <a:gd name="connsiteY22" fmla="*/ 2217600 h 2304000"/>
              <a:gd name="connsiteX23" fmla="*/ 4039200 w 4039200"/>
              <a:gd name="connsiteY23" fmla="*/ 2253600 h 2304000"/>
              <a:gd name="connsiteX24" fmla="*/ 4017600 w 4039200"/>
              <a:gd name="connsiteY24" fmla="*/ 2278800 h 2304000"/>
              <a:gd name="connsiteX25" fmla="*/ 3988800 w 4039200"/>
              <a:gd name="connsiteY25" fmla="*/ 2293200 h 2304000"/>
              <a:gd name="connsiteX26" fmla="*/ 3945600 w 4039200"/>
              <a:gd name="connsiteY26" fmla="*/ 2304000 h 2304000"/>
              <a:gd name="connsiteX27" fmla="*/ 3920400 w 4039200"/>
              <a:gd name="connsiteY27" fmla="*/ 2304000 h 2304000"/>
              <a:gd name="connsiteX28" fmla="*/ 3891600 w 4039200"/>
              <a:gd name="connsiteY28" fmla="*/ 2289600 h 2304000"/>
              <a:gd name="connsiteX29" fmla="*/ 3718800 w 4039200"/>
              <a:gd name="connsiteY29" fmla="*/ 2170800 h 2304000"/>
              <a:gd name="connsiteX30" fmla="*/ 3542400 w 4039200"/>
              <a:gd name="connsiteY30" fmla="*/ 2062800 h 2304000"/>
              <a:gd name="connsiteX31" fmla="*/ 3308400 w 4039200"/>
              <a:gd name="connsiteY31" fmla="*/ 1929600 h 2304000"/>
              <a:gd name="connsiteX32" fmla="*/ 3013200 w 4039200"/>
              <a:gd name="connsiteY32" fmla="*/ 1756800 h 2304000"/>
              <a:gd name="connsiteX33" fmla="*/ 2700000 w 4039200"/>
              <a:gd name="connsiteY33" fmla="*/ 1591200 h 2304000"/>
              <a:gd name="connsiteX34" fmla="*/ 2466000 w 4039200"/>
              <a:gd name="connsiteY34" fmla="*/ 1472400 h 2304000"/>
              <a:gd name="connsiteX35" fmla="*/ 2214000 w 4039200"/>
              <a:gd name="connsiteY35" fmla="*/ 1353600 h 2304000"/>
              <a:gd name="connsiteX36" fmla="*/ 1764000 w 4039200"/>
              <a:gd name="connsiteY36" fmla="*/ 1141200 h 2304000"/>
              <a:gd name="connsiteX37" fmla="*/ 1555200 w 4039200"/>
              <a:gd name="connsiteY37" fmla="*/ 1047600 h 2304000"/>
              <a:gd name="connsiteX38" fmla="*/ 1328400 w 4039200"/>
              <a:gd name="connsiteY38" fmla="*/ 946800 h 2304000"/>
              <a:gd name="connsiteX39" fmla="*/ 1094400 w 4039200"/>
              <a:gd name="connsiteY39" fmla="*/ 856800 h 2304000"/>
              <a:gd name="connsiteX40" fmla="*/ 896400 w 4039200"/>
              <a:gd name="connsiteY40" fmla="*/ 781200 h 2304000"/>
              <a:gd name="connsiteX41" fmla="*/ 669600 w 4039200"/>
              <a:gd name="connsiteY41" fmla="*/ 698400 h 2304000"/>
              <a:gd name="connsiteX42" fmla="*/ 496800 w 4039200"/>
              <a:gd name="connsiteY42" fmla="*/ 640800 h 2304000"/>
              <a:gd name="connsiteX43" fmla="*/ 428400 w 4039200"/>
              <a:gd name="connsiteY43" fmla="*/ 622800 h 2304000"/>
              <a:gd name="connsiteX44" fmla="*/ 352800 w 4039200"/>
              <a:gd name="connsiteY44" fmla="*/ 601200 h 2304000"/>
              <a:gd name="connsiteX45" fmla="*/ 291600 w 4039200"/>
              <a:gd name="connsiteY45" fmla="*/ 586800 h 2304000"/>
              <a:gd name="connsiteX46" fmla="*/ 266400 w 4039200"/>
              <a:gd name="connsiteY46" fmla="*/ 579600 h 2304000"/>
              <a:gd name="connsiteX47" fmla="*/ 234000 w 4039200"/>
              <a:gd name="connsiteY47" fmla="*/ 561600 h 2304000"/>
              <a:gd name="connsiteX48" fmla="*/ 180000 w 4039200"/>
              <a:gd name="connsiteY48" fmla="*/ 511200 h 2304000"/>
              <a:gd name="connsiteX49" fmla="*/ 144000 w 4039200"/>
              <a:gd name="connsiteY49" fmla="*/ 457200 h 2304000"/>
              <a:gd name="connsiteX50" fmla="*/ 104400 w 4039200"/>
              <a:gd name="connsiteY50" fmla="*/ 378000 h 2304000"/>
              <a:gd name="connsiteX51" fmla="*/ 72000 w 4039200"/>
              <a:gd name="connsiteY51" fmla="*/ 313200 h 2304000"/>
              <a:gd name="connsiteX52" fmla="*/ 39600 w 4039200"/>
              <a:gd name="connsiteY52" fmla="*/ 219600 h 2304000"/>
              <a:gd name="connsiteX53" fmla="*/ 7200 w 4039200"/>
              <a:gd name="connsiteY53" fmla="*/ 118800 h 2304000"/>
              <a:gd name="connsiteX54" fmla="*/ 0 w 4039200"/>
              <a:gd name="connsiteY54" fmla="*/ 64800 h 2304000"/>
              <a:gd name="connsiteX55" fmla="*/ 0 w 4039200"/>
              <a:gd name="connsiteY55" fmla="*/ 32400 h 2304000"/>
              <a:gd name="connsiteX56" fmla="*/ 7200 w 4039200"/>
              <a:gd name="connsiteY56" fmla="*/ 7200 h 2304000"/>
              <a:gd name="connsiteX57" fmla="*/ 14400 w 4039200"/>
              <a:gd name="connsiteY57" fmla="*/ 3600 h 2304000"/>
              <a:gd name="connsiteX58" fmla="*/ 28800 w 4039200"/>
              <a:gd name="connsiteY58" fmla="*/ 0 h 2304000"/>
              <a:gd name="connsiteX59" fmla="*/ 54000 w 4039200"/>
              <a:gd name="connsiteY59" fmla="*/ 18000 h 2304000"/>
              <a:gd name="connsiteX60" fmla="*/ 115200 w 4039200"/>
              <a:gd name="connsiteY60" fmla="*/ 93600 h 2304000"/>
              <a:gd name="connsiteX61" fmla="*/ 180000 w 4039200"/>
              <a:gd name="connsiteY61" fmla="*/ 169200 h 2304000"/>
              <a:gd name="connsiteX62" fmla="*/ 244800 w 4039200"/>
              <a:gd name="connsiteY62" fmla="*/ 226800 h 2304000"/>
              <a:gd name="connsiteX63" fmla="*/ 302400 w 4039200"/>
              <a:gd name="connsiteY63" fmla="*/ 273600 h 2304000"/>
              <a:gd name="connsiteX64" fmla="*/ 356400 w 4039200"/>
              <a:gd name="connsiteY64" fmla="*/ 313200 h 2304000"/>
              <a:gd name="connsiteX65" fmla="*/ 421200 w 4039200"/>
              <a:gd name="connsiteY65" fmla="*/ 345600 h 2304000"/>
              <a:gd name="connsiteX66" fmla="*/ 572400 w 4039200"/>
              <a:gd name="connsiteY66" fmla="*/ 406800 h 2304000"/>
              <a:gd name="connsiteX67" fmla="*/ 727200 w 4039200"/>
              <a:gd name="connsiteY67" fmla="*/ 468000 h 2304000"/>
              <a:gd name="connsiteX68" fmla="*/ 961200 w 4039200"/>
              <a:gd name="connsiteY68" fmla="*/ 565200 h 2304000"/>
              <a:gd name="connsiteX69" fmla="*/ 1141200 w 4039200"/>
              <a:gd name="connsiteY69" fmla="*/ 640800 h 2304000"/>
              <a:gd name="connsiteX0" fmla="*/ 1141200 w 4039200"/>
              <a:gd name="connsiteY0" fmla="*/ 640800 h 2304000"/>
              <a:gd name="connsiteX1" fmla="*/ 1630800 w 4039200"/>
              <a:gd name="connsiteY1" fmla="*/ 860400 h 2304000"/>
              <a:gd name="connsiteX2" fmla="*/ 1854000 w 4039200"/>
              <a:gd name="connsiteY2" fmla="*/ 961200 h 2304000"/>
              <a:gd name="connsiteX3" fmla="*/ 2167200 w 4039200"/>
              <a:gd name="connsiteY3" fmla="*/ 1105200 h 2304000"/>
              <a:gd name="connsiteX4" fmla="*/ 2469600 w 4039200"/>
              <a:gd name="connsiteY4" fmla="*/ 1245600 h 2304000"/>
              <a:gd name="connsiteX5" fmla="*/ 2808000 w 4039200"/>
              <a:gd name="connsiteY5" fmla="*/ 1407600 h 2304000"/>
              <a:gd name="connsiteX6" fmla="*/ 3258000 w 4039200"/>
              <a:gd name="connsiteY6" fmla="*/ 1630800 h 2304000"/>
              <a:gd name="connsiteX7" fmla="*/ 3384000 w 4039200"/>
              <a:gd name="connsiteY7" fmla="*/ 1692000 h 2304000"/>
              <a:gd name="connsiteX8" fmla="*/ 3452400 w 4039200"/>
              <a:gd name="connsiteY8" fmla="*/ 1724400 h 2304000"/>
              <a:gd name="connsiteX9" fmla="*/ 3495600 w 4039200"/>
              <a:gd name="connsiteY9" fmla="*/ 1738800 h 2304000"/>
              <a:gd name="connsiteX10" fmla="*/ 3542400 w 4039200"/>
              <a:gd name="connsiteY10" fmla="*/ 1749600 h 2304000"/>
              <a:gd name="connsiteX11" fmla="*/ 3610800 w 4039200"/>
              <a:gd name="connsiteY11" fmla="*/ 1760400 h 2304000"/>
              <a:gd name="connsiteX12" fmla="*/ 3679200 w 4039200"/>
              <a:gd name="connsiteY12" fmla="*/ 1764000 h 2304000"/>
              <a:gd name="connsiteX13" fmla="*/ 3708000 w 4039200"/>
              <a:gd name="connsiteY13" fmla="*/ 1767600 h 2304000"/>
              <a:gd name="connsiteX14" fmla="*/ 3776400 w 4039200"/>
              <a:gd name="connsiteY14" fmla="*/ 1839600 h 2304000"/>
              <a:gd name="connsiteX15" fmla="*/ 3848400 w 4039200"/>
              <a:gd name="connsiteY15" fmla="*/ 1915200 h 2304000"/>
              <a:gd name="connsiteX16" fmla="*/ 3898800 w 4039200"/>
              <a:gd name="connsiteY16" fmla="*/ 1965600 h 2304000"/>
              <a:gd name="connsiteX17" fmla="*/ 3934800 w 4039200"/>
              <a:gd name="connsiteY17" fmla="*/ 2019600 h 2304000"/>
              <a:gd name="connsiteX18" fmla="*/ 3978000 w 4039200"/>
              <a:gd name="connsiteY18" fmla="*/ 2080800 h 2304000"/>
              <a:gd name="connsiteX19" fmla="*/ 4006800 w 4039200"/>
              <a:gd name="connsiteY19" fmla="*/ 2142000 h 2304000"/>
              <a:gd name="connsiteX20" fmla="*/ 4024800 w 4039200"/>
              <a:gd name="connsiteY20" fmla="*/ 2181600 h 2304000"/>
              <a:gd name="connsiteX21" fmla="*/ 4035600 w 4039200"/>
              <a:gd name="connsiteY21" fmla="*/ 2217600 h 2304000"/>
              <a:gd name="connsiteX22" fmla="*/ 4039200 w 4039200"/>
              <a:gd name="connsiteY22" fmla="*/ 2253600 h 2304000"/>
              <a:gd name="connsiteX23" fmla="*/ 4017600 w 4039200"/>
              <a:gd name="connsiteY23" fmla="*/ 2278800 h 2304000"/>
              <a:gd name="connsiteX24" fmla="*/ 3988800 w 4039200"/>
              <a:gd name="connsiteY24" fmla="*/ 2293200 h 2304000"/>
              <a:gd name="connsiteX25" fmla="*/ 3945600 w 4039200"/>
              <a:gd name="connsiteY25" fmla="*/ 2304000 h 2304000"/>
              <a:gd name="connsiteX26" fmla="*/ 3920400 w 4039200"/>
              <a:gd name="connsiteY26" fmla="*/ 2304000 h 2304000"/>
              <a:gd name="connsiteX27" fmla="*/ 3891600 w 4039200"/>
              <a:gd name="connsiteY27" fmla="*/ 2289600 h 2304000"/>
              <a:gd name="connsiteX28" fmla="*/ 3718800 w 4039200"/>
              <a:gd name="connsiteY28" fmla="*/ 2170800 h 2304000"/>
              <a:gd name="connsiteX29" fmla="*/ 3542400 w 4039200"/>
              <a:gd name="connsiteY29" fmla="*/ 2062800 h 2304000"/>
              <a:gd name="connsiteX30" fmla="*/ 3308400 w 4039200"/>
              <a:gd name="connsiteY30" fmla="*/ 1929600 h 2304000"/>
              <a:gd name="connsiteX31" fmla="*/ 3013200 w 4039200"/>
              <a:gd name="connsiteY31" fmla="*/ 1756800 h 2304000"/>
              <a:gd name="connsiteX32" fmla="*/ 2700000 w 4039200"/>
              <a:gd name="connsiteY32" fmla="*/ 1591200 h 2304000"/>
              <a:gd name="connsiteX33" fmla="*/ 2466000 w 4039200"/>
              <a:gd name="connsiteY33" fmla="*/ 1472400 h 2304000"/>
              <a:gd name="connsiteX34" fmla="*/ 2214000 w 4039200"/>
              <a:gd name="connsiteY34" fmla="*/ 1353600 h 2304000"/>
              <a:gd name="connsiteX35" fmla="*/ 1764000 w 4039200"/>
              <a:gd name="connsiteY35" fmla="*/ 1141200 h 2304000"/>
              <a:gd name="connsiteX36" fmla="*/ 1555200 w 4039200"/>
              <a:gd name="connsiteY36" fmla="*/ 1047600 h 2304000"/>
              <a:gd name="connsiteX37" fmla="*/ 1328400 w 4039200"/>
              <a:gd name="connsiteY37" fmla="*/ 946800 h 2304000"/>
              <a:gd name="connsiteX38" fmla="*/ 1094400 w 4039200"/>
              <a:gd name="connsiteY38" fmla="*/ 856800 h 2304000"/>
              <a:gd name="connsiteX39" fmla="*/ 896400 w 4039200"/>
              <a:gd name="connsiteY39" fmla="*/ 781200 h 2304000"/>
              <a:gd name="connsiteX40" fmla="*/ 669600 w 4039200"/>
              <a:gd name="connsiteY40" fmla="*/ 698400 h 2304000"/>
              <a:gd name="connsiteX41" fmla="*/ 496800 w 4039200"/>
              <a:gd name="connsiteY41" fmla="*/ 640800 h 2304000"/>
              <a:gd name="connsiteX42" fmla="*/ 428400 w 4039200"/>
              <a:gd name="connsiteY42" fmla="*/ 622800 h 2304000"/>
              <a:gd name="connsiteX43" fmla="*/ 352800 w 4039200"/>
              <a:gd name="connsiteY43" fmla="*/ 601200 h 2304000"/>
              <a:gd name="connsiteX44" fmla="*/ 291600 w 4039200"/>
              <a:gd name="connsiteY44" fmla="*/ 586800 h 2304000"/>
              <a:gd name="connsiteX45" fmla="*/ 266400 w 4039200"/>
              <a:gd name="connsiteY45" fmla="*/ 579600 h 2304000"/>
              <a:gd name="connsiteX46" fmla="*/ 234000 w 4039200"/>
              <a:gd name="connsiteY46" fmla="*/ 561600 h 2304000"/>
              <a:gd name="connsiteX47" fmla="*/ 180000 w 4039200"/>
              <a:gd name="connsiteY47" fmla="*/ 511200 h 2304000"/>
              <a:gd name="connsiteX48" fmla="*/ 144000 w 4039200"/>
              <a:gd name="connsiteY48" fmla="*/ 457200 h 2304000"/>
              <a:gd name="connsiteX49" fmla="*/ 104400 w 4039200"/>
              <a:gd name="connsiteY49" fmla="*/ 378000 h 2304000"/>
              <a:gd name="connsiteX50" fmla="*/ 72000 w 4039200"/>
              <a:gd name="connsiteY50" fmla="*/ 313200 h 2304000"/>
              <a:gd name="connsiteX51" fmla="*/ 39600 w 4039200"/>
              <a:gd name="connsiteY51" fmla="*/ 219600 h 2304000"/>
              <a:gd name="connsiteX52" fmla="*/ 7200 w 4039200"/>
              <a:gd name="connsiteY52" fmla="*/ 118800 h 2304000"/>
              <a:gd name="connsiteX53" fmla="*/ 0 w 4039200"/>
              <a:gd name="connsiteY53" fmla="*/ 64800 h 2304000"/>
              <a:gd name="connsiteX54" fmla="*/ 0 w 4039200"/>
              <a:gd name="connsiteY54" fmla="*/ 32400 h 2304000"/>
              <a:gd name="connsiteX55" fmla="*/ 7200 w 4039200"/>
              <a:gd name="connsiteY55" fmla="*/ 7200 h 2304000"/>
              <a:gd name="connsiteX56" fmla="*/ 14400 w 4039200"/>
              <a:gd name="connsiteY56" fmla="*/ 3600 h 2304000"/>
              <a:gd name="connsiteX57" fmla="*/ 28800 w 4039200"/>
              <a:gd name="connsiteY57" fmla="*/ 0 h 2304000"/>
              <a:gd name="connsiteX58" fmla="*/ 54000 w 4039200"/>
              <a:gd name="connsiteY58" fmla="*/ 18000 h 2304000"/>
              <a:gd name="connsiteX59" fmla="*/ 115200 w 4039200"/>
              <a:gd name="connsiteY59" fmla="*/ 93600 h 2304000"/>
              <a:gd name="connsiteX60" fmla="*/ 180000 w 4039200"/>
              <a:gd name="connsiteY60" fmla="*/ 169200 h 2304000"/>
              <a:gd name="connsiteX61" fmla="*/ 244800 w 4039200"/>
              <a:gd name="connsiteY61" fmla="*/ 226800 h 2304000"/>
              <a:gd name="connsiteX62" fmla="*/ 302400 w 4039200"/>
              <a:gd name="connsiteY62" fmla="*/ 273600 h 2304000"/>
              <a:gd name="connsiteX63" fmla="*/ 356400 w 4039200"/>
              <a:gd name="connsiteY63" fmla="*/ 313200 h 2304000"/>
              <a:gd name="connsiteX64" fmla="*/ 421200 w 4039200"/>
              <a:gd name="connsiteY64" fmla="*/ 345600 h 2304000"/>
              <a:gd name="connsiteX65" fmla="*/ 572400 w 4039200"/>
              <a:gd name="connsiteY65" fmla="*/ 406800 h 2304000"/>
              <a:gd name="connsiteX66" fmla="*/ 727200 w 4039200"/>
              <a:gd name="connsiteY66" fmla="*/ 468000 h 2304000"/>
              <a:gd name="connsiteX67" fmla="*/ 961200 w 4039200"/>
              <a:gd name="connsiteY67" fmla="*/ 565200 h 2304000"/>
              <a:gd name="connsiteX68" fmla="*/ 1141200 w 4039200"/>
              <a:gd name="connsiteY68" fmla="*/ 640800 h 2304000"/>
              <a:gd name="connsiteX0" fmla="*/ 1141200 w 4039200"/>
              <a:gd name="connsiteY0" fmla="*/ 640800 h 2304000"/>
              <a:gd name="connsiteX1" fmla="*/ 1630800 w 4039200"/>
              <a:gd name="connsiteY1" fmla="*/ 860400 h 2304000"/>
              <a:gd name="connsiteX2" fmla="*/ 1854000 w 4039200"/>
              <a:gd name="connsiteY2" fmla="*/ 961200 h 2304000"/>
              <a:gd name="connsiteX3" fmla="*/ 2167200 w 4039200"/>
              <a:gd name="connsiteY3" fmla="*/ 1105200 h 2304000"/>
              <a:gd name="connsiteX4" fmla="*/ 2469600 w 4039200"/>
              <a:gd name="connsiteY4" fmla="*/ 1245600 h 2304000"/>
              <a:gd name="connsiteX5" fmla="*/ 2808000 w 4039200"/>
              <a:gd name="connsiteY5" fmla="*/ 1407600 h 2304000"/>
              <a:gd name="connsiteX6" fmla="*/ 3258000 w 4039200"/>
              <a:gd name="connsiteY6" fmla="*/ 1630800 h 2304000"/>
              <a:gd name="connsiteX7" fmla="*/ 3384000 w 4039200"/>
              <a:gd name="connsiteY7" fmla="*/ 1692000 h 2304000"/>
              <a:gd name="connsiteX8" fmla="*/ 3452400 w 4039200"/>
              <a:gd name="connsiteY8" fmla="*/ 1724400 h 2304000"/>
              <a:gd name="connsiteX9" fmla="*/ 3495600 w 4039200"/>
              <a:gd name="connsiteY9" fmla="*/ 1738800 h 2304000"/>
              <a:gd name="connsiteX10" fmla="*/ 3542400 w 4039200"/>
              <a:gd name="connsiteY10" fmla="*/ 1749600 h 2304000"/>
              <a:gd name="connsiteX11" fmla="*/ 3610800 w 4039200"/>
              <a:gd name="connsiteY11" fmla="*/ 1760400 h 2304000"/>
              <a:gd name="connsiteX12" fmla="*/ 3679200 w 4039200"/>
              <a:gd name="connsiteY12" fmla="*/ 1764000 h 2304000"/>
              <a:gd name="connsiteX13" fmla="*/ 3708000 w 4039200"/>
              <a:gd name="connsiteY13" fmla="*/ 1767600 h 2304000"/>
              <a:gd name="connsiteX14" fmla="*/ 3776400 w 4039200"/>
              <a:gd name="connsiteY14" fmla="*/ 1839600 h 2304000"/>
              <a:gd name="connsiteX15" fmla="*/ 3848400 w 4039200"/>
              <a:gd name="connsiteY15" fmla="*/ 1915200 h 2304000"/>
              <a:gd name="connsiteX16" fmla="*/ 3898800 w 4039200"/>
              <a:gd name="connsiteY16" fmla="*/ 1965600 h 2304000"/>
              <a:gd name="connsiteX17" fmla="*/ 3934800 w 4039200"/>
              <a:gd name="connsiteY17" fmla="*/ 2019600 h 2304000"/>
              <a:gd name="connsiteX18" fmla="*/ 4006800 w 4039200"/>
              <a:gd name="connsiteY18" fmla="*/ 2142000 h 2304000"/>
              <a:gd name="connsiteX19" fmla="*/ 4024800 w 4039200"/>
              <a:gd name="connsiteY19" fmla="*/ 2181600 h 2304000"/>
              <a:gd name="connsiteX20" fmla="*/ 4035600 w 4039200"/>
              <a:gd name="connsiteY20" fmla="*/ 2217600 h 2304000"/>
              <a:gd name="connsiteX21" fmla="*/ 4039200 w 4039200"/>
              <a:gd name="connsiteY21" fmla="*/ 2253600 h 2304000"/>
              <a:gd name="connsiteX22" fmla="*/ 4017600 w 4039200"/>
              <a:gd name="connsiteY22" fmla="*/ 2278800 h 2304000"/>
              <a:gd name="connsiteX23" fmla="*/ 3988800 w 4039200"/>
              <a:gd name="connsiteY23" fmla="*/ 2293200 h 2304000"/>
              <a:gd name="connsiteX24" fmla="*/ 3945600 w 4039200"/>
              <a:gd name="connsiteY24" fmla="*/ 2304000 h 2304000"/>
              <a:gd name="connsiteX25" fmla="*/ 3920400 w 4039200"/>
              <a:gd name="connsiteY25" fmla="*/ 2304000 h 2304000"/>
              <a:gd name="connsiteX26" fmla="*/ 3891600 w 4039200"/>
              <a:gd name="connsiteY26" fmla="*/ 2289600 h 2304000"/>
              <a:gd name="connsiteX27" fmla="*/ 3718800 w 4039200"/>
              <a:gd name="connsiteY27" fmla="*/ 2170800 h 2304000"/>
              <a:gd name="connsiteX28" fmla="*/ 3542400 w 4039200"/>
              <a:gd name="connsiteY28" fmla="*/ 2062800 h 2304000"/>
              <a:gd name="connsiteX29" fmla="*/ 3308400 w 4039200"/>
              <a:gd name="connsiteY29" fmla="*/ 1929600 h 2304000"/>
              <a:gd name="connsiteX30" fmla="*/ 3013200 w 4039200"/>
              <a:gd name="connsiteY30" fmla="*/ 1756800 h 2304000"/>
              <a:gd name="connsiteX31" fmla="*/ 2700000 w 4039200"/>
              <a:gd name="connsiteY31" fmla="*/ 1591200 h 2304000"/>
              <a:gd name="connsiteX32" fmla="*/ 2466000 w 4039200"/>
              <a:gd name="connsiteY32" fmla="*/ 1472400 h 2304000"/>
              <a:gd name="connsiteX33" fmla="*/ 2214000 w 4039200"/>
              <a:gd name="connsiteY33" fmla="*/ 1353600 h 2304000"/>
              <a:gd name="connsiteX34" fmla="*/ 1764000 w 4039200"/>
              <a:gd name="connsiteY34" fmla="*/ 1141200 h 2304000"/>
              <a:gd name="connsiteX35" fmla="*/ 1555200 w 4039200"/>
              <a:gd name="connsiteY35" fmla="*/ 1047600 h 2304000"/>
              <a:gd name="connsiteX36" fmla="*/ 1328400 w 4039200"/>
              <a:gd name="connsiteY36" fmla="*/ 946800 h 2304000"/>
              <a:gd name="connsiteX37" fmla="*/ 1094400 w 4039200"/>
              <a:gd name="connsiteY37" fmla="*/ 856800 h 2304000"/>
              <a:gd name="connsiteX38" fmla="*/ 896400 w 4039200"/>
              <a:gd name="connsiteY38" fmla="*/ 781200 h 2304000"/>
              <a:gd name="connsiteX39" fmla="*/ 669600 w 4039200"/>
              <a:gd name="connsiteY39" fmla="*/ 698400 h 2304000"/>
              <a:gd name="connsiteX40" fmla="*/ 496800 w 4039200"/>
              <a:gd name="connsiteY40" fmla="*/ 640800 h 2304000"/>
              <a:gd name="connsiteX41" fmla="*/ 428400 w 4039200"/>
              <a:gd name="connsiteY41" fmla="*/ 622800 h 2304000"/>
              <a:gd name="connsiteX42" fmla="*/ 352800 w 4039200"/>
              <a:gd name="connsiteY42" fmla="*/ 601200 h 2304000"/>
              <a:gd name="connsiteX43" fmla="*/ 291600 w 4039200"/>
              <a:gd name="connsiteY43" fmla="*/ 586800 h 2304000"/>
              <a:gd name="connsiteX44" fmla="*/ 266400 w 4039200"/>
              <a:gd name="connsiteY44" fmla="*/ 579600 h 2304000"/>
              <a:gd name="connsiteX45" fmla="*/ 234000 w 4039200"/>
              <a:gd name="connsiteY45" fmla="*/ 561600 h 2304000"/>
              <a:gd name="connsiteX46" fmla="*/ 180000 w 4039200"/>
              <a:gd name="connsiteY46" fmla="*/ 511200 h 2304000"/>
              <a:gd name="connsiteX47" fmla="*/ 144000 w 4039200"/>
              <a:gd name="connsiteY47" fmla="*/ 457200 h 2304000"/>
              <a:gd name="connsiteX48" fmla="*/ 104400 w 4039200"/>
              <a:gd name="connsiteY48" fmla="*/ 378000 h 2304000"/>
              <a:gd name="connsiteX49" fmla="*/ 72000 w 4039200"/>
              <a:gd name="connsiteY49" fmla="*/ 313200 h 2304000"/>
              <a:gd name="connsiteX50" fmla="*/ 39600 w 4039200"/>
              <a:gd name="connsiteY50" fmla="*/ 219600 h 2304000"/>
              <a:gd name="connsiteX51" fmla="*/ 7200 w 4039200"/>
              <a:gd name="connsiteY51" fmla="*/ 118800 h 2304000"/>
              <a:gd name="connsiteX52" fmla="*/ 0 w 4039200"/>
              <a:gd name="connsiteY52" fmla="*/ 64800 h 2304000"/>
              <a:gd name="connsiteX53" fmla="*/ 0 w 4039200"/>
              <a:gd name="connsiteY53" fmla="*/ 32400 h 2304000"/>
              <a:gd name="connsiteX54" fmla="*/ 7200 w 4039200"/>
              <a:gd name="connsiteY54" fmla="*/ 7200 h 2304000"/>
              <a:gd name="connsiteX55" fmla="*/ 14400 w 4039200"/>
              <a:gd name="connsiteY55" fmla="*/ 3600 h 2304000"/>
              <a:gd name="connsiteX56" fmla="*/ 28800 w 4039200"/>
              <a:gd name="connsiteY56" fmla="*/ 0 h 2304000"/>
              <a:gd name="connsiteX57" fmla="*/ 54000 w 4039200"/>
              <a:gd name="connsiteY57" fmla="*/ 18000 h 2304000"/>
              <a:gd name="connsiteX58" fmla="*/ 115200 w 4039200"/>
              <a:gd name="connsiteY58" fmla="*/ 93600 h 2304000"/>
              <a:gd name="connsiteX59" fmla="*/ 180000 w 4039200"/>
              <a:gd name="connsiteY59" fmla="*/ 169200 h 2304000"/>
              <a:gd name="connsiteX60" fmla="*/ 244800 w 4039200"/>
              <a:gd name="connsiteY60" fmla="*/ 226800 h 2304000"/>
              <a:gd name="connsiteX61" fmla="*/ 302400 w 4039200"/>
              <a:gd name="connsiteY61" fmla="*/ 273600 h 2304000"/>
              <a:gd name="connsiteX62" fmla="*/ 356400 w 4039200"/>
              <a:gd name="connsiteY62" fmla="*/ 313200 h 2304000"/>
              <a:gd name="connsiteX63" fmla="*/ 421200 w 4039200"/>
              <a:gd name="connsiteY63" fmla="*/ 345600 h 2304000"/>
              <a:gd name="connsiteX64" fmla="*/ 572400 w 4039200"/>
              <a:gd name="connsiteY64" fmla="*/ 406800 h 2304000"/>
              <a:gd name="connsiteX65" fmla="*/ 727200 w 4039200"/>
              <a:gd name="connsiteY65" fmla="*/ 468000 h 2304000"/>
              <a:gd name="connsiteX66" fmla="*/ 961200 w 4039200"/>
              <a:gd name="connsiteY66" fmla="*/ 565200 h 2304000"/>
              <a:gd name="connsiteX67" fmla="*/ 1141200 w 4039200"/>
              <a:gd name="connsiteY67" fmla="*/ 640800 h 230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4039200" h="2304000">
                <a:moveTo>
                  <a:pt x="1141200" y="640800"/>
                </a:moveTo>
                <a:lnTo>
                  <a:pt x="1630800" y="860400"/>
                </a:lnTo>
                <a:lnTo>
                  <a:pt x="1854000" y="961200"/>
                </a:lnTo>
                <a:lnTo>
                  <a:pt x="2167200" y="1105200"/>
                </a:lnTo>
                <a:lnTo>
                  <a:pt x="2469600" y="1245600"/>
                </a:lnTo>
                <a:lnTo>
                  <a:pt x="2808000" y="1407600"/>
                </a:lnTo>
                <a:lnTo>
                  <a:pt x="3258000" y="1630800"/>
                </a:lnTo>
                <a:lnTo>
                  <a:pt x="3384000" y="1692000"/>
                </a:lnTo>
                <a:lnTo>
                  <a:pt x="3452400" y="1724400"/>
                </a:lnTo>
                <a:lnTo>
                  <a:pt x="3495600" y="1738800"/>
                </a:lnTo>
                <a:lnTo>
                  <a:pt x="3542400" y="1749600"/>
                </a:lnTo>
                <a:lnTo>
                  <a:pt x="3610800" y="1760400"/>
                </a:lnTo>
                <a:lnTo>
                  <a:pt x="3679200" y="1764000"/>
                </a:lnTo>
                <a:lnTo>
                  <a:pt x="3708000" y="1767600"/>
                </a:lnTo>
                <a:lnTo>
                  <a:pt x="3776400" y="1839600"/>
                </a:lnTo>
                <a:lnTo>
                  <a:pt x="3848400" y="1915200"/>
                </a:lnTo>
                <a:lnTo>
                  <a:pt x="3898800" y="1965600"/>
                </a:lnTo>
                <a:lnTo>
                  <a:pt x="3934800" y="2019600"/>
                </a:lnTo>
                <a:cubicBezTo>
                  <a:pt x="3952800" y="2049000"/>
                  <a:pt x="3991800" y="2115000"/>
                  <a:pt x="4006800" y="2142000"/>
                </a:cubicBezTo>
                <a:lnTo>
                  <a:pt x="4024800" y="2181600"/>
                </a:lnTo>
                <a:lnTo>
                  <a:pt x="4035600" y="2217600"/>
                </a:lnTo>
                <a:lnTo>
                  <a:pt x="4039200" y="2253600"/>
                </a:lnTo>
                <a:lnTo>
                  <a:pt x="4017600" y="2278800"/>
                </a:lnTo>
                <a:lnTo>
                  <a:pt x="3988800" y="2293200"/>
                </a:lnTo>
                <a:lnTo>
                  <a:pt x="3945600" y="2304000"/>
                </a:lnTo>
                <a:lnTo>
                  <a:pt x="3920400" y="2304000"/>
                </a:lnTo>
                <a:lnTo>
                  <a:pt x="3891600" y="2289600"/>
                </a:lnTo>
                <a:lnTo>
                  <a:pt x="3718800" y="2170800"/>
                </a:lnTo>
                <a:lnTo>
                  <a:pt x="3542400" y="2062800"/>
                </a:lnTo>
                <a:lnTo>
                  <a:pt x="3308400" y="1929600"/>
                </a:lnTo>
                <a:lnTo>
                  <a:pt x="3013200" y="1756800"/>
                </a:lnTo>
                <a:lnTo>
                  <a:pt x="2700000" y="1591200"/>
                </a:lnTo>
                <a:lnTo>
                  <a:pt x="2466000" y="1472400"/>
                </a:lnTo>
                <a:lnTo>
                  <a:pt x="2214000" y="1353600"/>
                </a:lnTo>
                <a:lnTo>
                  <a:pt x="1764000" y="1141200"/>
                </a:lnTo>
                <a:lnTo>
                  <a:pt x="1555200" y="1047600"/>
                </a:lnTo>
                <a:lnTo>
                  <a:pt x="1328400" y="946800"/>
                </a:lnTo>
                <a:lnTo>
                  <a:pt x="1094400" y="856800"/>
                </a:lnTo>
                <a:lnTo>
                  <a:pt x="896400" y="781200"/>
                </a:lnTo>
                <a:lnTo>
                  <a:pt x="669600" y="698400"/>
                </a:lnTo>
                <a:lnTo>
                  <a:pt x="496800" y="640800"/>
                </a:lnTo>
                <a:lnTo>
                  <a:pt x="428400" y="622800"/>
                </a:lnTo>
                <a:lnTo>
                  <a:pt x="352800" y="601200"/>
                </a:lnTo>
                <a:lnTo>
                  <a:pt x="291600" y="586800"/>
                </a:lnTo>
                <a:lnTo>
                  <a:pt x="266400" y="579600"/>
                </a:lnTo>
                <a:lnTo>
                  <a:pt x="234000" y="561600"/>
                </a:lnTo>
                <a:lnTo>
                  <a:pt x="180000" y="511200"/>
                </a:lnTo>
                <a:lnTo>
                  <a:pt x="144000" y="457200"/>
                </a:lnTo>
                <a:lnTo>
                  <a:pt x="104400" y="378000"/>
                </a:lnTo>
                <a:lnTo>
                  <a:pt x="72000" y="313200"/>
                </a:lnTo>
                <a:lnTo>
                  <a:pt x="39600" y="219600"/>
                </a:lnTo>
                <a:lnTo>
                  <a:pt x="7200" y="118800"/>
                </a:lnTo>
                <a:lnTo>
                  <a:pt x="0" y="64800"/>
                </a:lnTo>
                <a:lnTo>
                  <a:pt x="0" y="32400"/>
                </a:lnTo>
                <a:cubicBezTo>
                  <a:pt x="7579" y="9662"/>
                  <a:pt x="7200" y="18389"/>
                  <a:pt x="7200" y="7200"/>
                </a:cubicBezTo>
                <a:lnTo>
                  <a:pt x="14400" y="3600"/>
                </a:lnTo>
                <a:lnTo>
                  <a:pt x="28800" y="0"/>
                </a:lnTo>
                <a:lnTo>
                  <a:pt x="54000" y="18000"/>
                </a:lnTo>
                <a:cubicBezTo>
                  <a:pt x="68400" y="33600"/>
                  <a:pt x="94200" y="68400"/>
                  <a:pt x="115200" y="93600"/>
                </a:cubicBezTo>
                <a:lnTo>
                  <a:pt x="180000" y="169200"/>
                </a:lnTo>
                <a:lnTo>
                  <a:pt x="244800" y="226800"/>
                </a:lnTo>
                <a:lnTo>
                  <a:pt x="302400" y="273600"/>
                </a:lnTo>
                <a:lnTo>
                  <a:pt x="356400" y="313200"/>
                </a:lnTo>
                <a:lnTo>
                  <a:pt x="421200" y="345600"/>
                </a:lnTo>
                <a:lnTo>
                  <a:pt x="572400" y="406800"/>
                </a:lnTo>
                <a:lnTo>
                  <a:pt x="727200" y="468000"/>
                </a:lnTo>
                <a:lnTo>
                  <a:pt x="961200" y="565200"/>
                </a:lnTo>
                <a:lnTo>
                  <a:pt x="1141200" y="6408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7" name="フリーフォーム 6"/>
          <p:cNvSpPr/>
          <p:nvPr/>
        </p:nvSpPr>
        <p:spPr>
          <a:xfrm rot="17700000">
            <a:off x="2553075" y="2704307"/>
            <a:ext cx="3940175" cy="2154238"/>
          </a:xfrm>
          <a:custGeom>
            <a:avLst/>
            <a:gdLst>
              <a:gd name="connsiteX0" fmla="*/ 1627562 w 3940041"/>
              <a:gd name="connsiteY0" fmla="*/ 1256859 h 2153606"/>
              <a:gd name="connsiteX1" fmla="*/ 2100649 w 3940041"/>
              <a:gd name="connsiteY1" fmla="*/ 1034437 h 2153606"/>
              <a:gd name="connsiteX2" fmla="*/ 2510187 w 3940041"/>
              <a:gd name="connsiteY2" fmla="*/ 847321 h 2153606"/>
              <a:gd name="connsiteX3" fmla="*/ 3053885 w 3940041"/>
              <a:gd name="connsiteY3" fmla="*/ 603716 h 2153606"/>
              <a:gd name="connsiteX4" fmla="*/ 3459892 w 3940041"/>
              <a:gd name="connsiteY4" fmla="*/ 406008 h 2153606"/>
              <a:gd name="connsiteX5" fmla="*/ 3654070 w 3940041"/>
              <a:gd name="connsiteY5" fmla="*/ 310684 h 2153606"/>
              <a:gd name="connsiteX6" fmla="*/ 3696436 w 3940041"/>
              <a:gd name="connsiteY6" fmla="*/ 289501 h 2153606"/>
              <a:gd name="connsiteX7" fmla="*/ 3724680 w 3940041"/>
              <a:gd name="connsiteY7" fmla="*/ 254196 h 2153606"/>
              <a:gd name="connsiteX8" fmla="*/ 3759985 w 3940041"/>
              <a:gd name="connsiteY8" fmla="*/ 201239 h 2153606"/>
              <a:gd name="connsiteX9" fmla="*/ 3767046 w 3940041"/>
              <a:gd name="connsiteY9" fmla="*/ 148281 h 2153606"/>
              <a:gd name="connsiteX10" fmla="*/ 3770576 w 3940041"/>
              <a:gd name="connsiteY10" fmla="*/ 105915 h 2153606"/>
              <a:gd name="connsiteX11" fmla="*/ 3777637 w 3940041"/>
              <a:gd name="connsiteY11" fmla="*/ 60019 h 2153606"/>
              <a:gd name="connsiteX12" fmla="*/ 3791759 w 3940041"/>
              <a:gd name="connsiteY12" fmla="*/ 24714 h 2153606"/>
              <a:gd name="connsiteX13" fmla="*/ 3812942 w 3940041"/>
              <a:gd name="connsiteY13" fmla="*/ 0 h 2153606"/>
              <a:gd name="connsiteX14" fmla="*/ 3830595 w 3940041"/>
              <a:gd name="connsiteY14" fmla="*/ 0 h 2153606"/>
              <a:gd name="connsiteX15" fmla="*/ 3844717 w 3940041"/>
              <a:gd name="connsiteY15" fmla="*/ 7061 h 2153606"/>
              <a:gd name="connsiteX16" fmla="*/ 3869430 w 3940041"/>
              <a:gd name="connsiteY16" fmla="*/ 28244 h 2153606"/>
              <a:gd name="connsiteX17" fmla="*/ 3880022 w 3940041"/>
              <a:gd name="connsiteY17" fmla="*/ 49427 h 2153606"/>
              <a:gd name="connsiteX18" fmla="*/ 3901205 w 3940041"/>
              <a:gd name="connsiteY18" fmla="*/ 91793 h 2153606"/>
              <a:gd name="connsiteX19" fmla="*/ 3911796 w 3940041"/>
              <a:gd name="connsiteY19" fmla="*/ 123568 h 2153606"/>
              <a:gd name="connsiteX20" fmla="*/ 3929449 w 3940041"/>
              <a:gd name="connsiteY20" fmla="*/ 180056 h 2153606"/>
              <a:gd name="connsiteX21" fmla="*/ 3940041 w 3940041"/>
              <a:gd name="connsiteY21" fmla="*/ 247135 h 2153606"/>
              <a:gd name="connsiteX22" fmla="*/ 3940041 w 3940041"/>
              <a:gd name="connsiteY22" fmla="*/ 317745 h 2153606"/>
              <a:gd name="connsiteX23" fmla="*/ 3925919 w 3940041"/>
              <a:gd name="connsiteY23" fmla="*/ 402477 h 2153606"/>
              <a:gd name="connsiteX24" fmla="*/ 3908266 w 3940041"/>
              <a:gd name="connsiteY24" fmla="*/ 483679 h 2153606"/>
              <a:gd name="connsiteX25" fmla="*/ 3883552 w 3940041"/>
              <a:gd name="connsiteY25" fmla="*/ 564881 h 2153606"/>
              <a:gd name="connsiteX26" fmla="*/ 3858839 w 3940041"/>
              <a:gd name="connsiteY26" fmla="*/ 610777 h 2153606"/>
              <a:gd name="connsiteX27" fmla="*/ 3827064 w 3940041"/>
              <a:gd name="connsiteY27" fmla="*/ 631960 h 2153606"/>
              <a:gd name="connsiteX28" fmla="*/ 3805881 w 3940041"/>
              <a:gd name="connsiteY28" fmla="*/ 642552 h 2153606"/>
              <a:gd name="connsiteX29" fmla="*/ 3788229 w 3940041"/>
              <a:gd name="connsiteY29" fmla="*/ 642552 h 2153606"/>
              <a:gd name="connsiteX30" fmla="*/ 3767046 w 3940041"/>
              <a:gd name="connsiteY30" fmla="*/ 639021 h 2153606"/>
              <a:gd name="connsiteX31" fmla="*/ 3749393 w 3940041"/>
              <a:gd name="connsiteY31" fmla="*/ 631960 h 2153606"/>
              <a:gd name="connsiteX32" fmla="*/ 3728210 w 3940041"/>
              <a:gd name="connsiteY32" fmla="*/ 624899 h 2153606"/>
              <a:gd name="connsiteX33" fmla="*/ 3689375 w 3940041"/>
              <a:gd name="connsiteY33" fmla="*/ 621369 h 2153606"/>
              <a:gd name="connsiteX34" fmla="*/ 3657600 w 3940041"/>
              <a:gd name="connsiteY34" fmla="*/ 628430 h 2153606"/>
              <a:gd name="connsiteX35" fmla="*/ 3597582 w 3940041"/>
              <a:gd name="connsiteY35" fmla="*/ 639021 h 2153606"/>
              <a:gd name="connsiteX36" fmla="*/ 3541094 w 3940041"/>
              <a:gd name="connsiteY36" fmla="*/ 656674 h 2153606"/>
              <a:gd name="connsiteX37" fmla="*/ 3417526 w 3940041"/>
              <a:gd name="connsiteY37" fmla="*/ 716692 h 2153606"/>
              <a:gd name="connsiteX38" fmla="*/ 3018580 w 3940041"/>
              <a:gd name="connsiteY38" fmla="*/ 903809 h 2153606"/>
              <a:gd name="connsiteX39" fmla="*/ 2796158 w 3940041"/>
              <a:gd name="connsiteY39" fmla="*/ 1006193 h 2153606"/>
              <a:gd name="connsiteX40" fmla="*/ 2566675 w 3940041"/>
              <a:gd name="connsiteY40" fmla="*/ 1115639 h 2153606"/>
              <a:gd name="connsiteX41" fmla="*/ 2301888 w 3940041"/>
              <a:gd name="connsiteY41" fmla="*/ 1235676 h 2153606"/>
              <a:gd name="connsiteX42" fmla="*/ 1811148 w 3940041"/>
              <a:gd name="connsiteY42" fmla="*/ 1461628 h 2153606"/>
              <a:gd name="connsiteX43" fmla="*/ 1532238 w 3940041"/>
              <a:gd name="connsiteY43" fmla="*/ 1592257 h 2153606"/>
              <a:gd name="connsiteX44" fmla="*/ 1260390 w 3940041"/>
              <a:gd name="connsiteY44" fmla="*/ 1719355 h 2153606"/>
              <a:gd name="connsiteX45" fmla="*/ 833199 w 3940041"/>
              <a:gd name="connsiteY45" fmla="*/ 1906471 h 2153606"/>
              <a:gd name="connsiteX46" fmla="*/ 702570 w 3940041"/>
              <a:gd name="connsiteY46" fmla="*/ 1955898 h 2153606"/>
              <a:gd name="connsiteX47" fmla="*/ 515454 w 3940041"/>
              <a:gd name="connsiteY47" fmla="*/ 2033569 h 2153606"/>
              <a:gd name="connsiteX48" fmla="*/ 356581 w 3940041"/>
              <a:gd name="connsiteY48" fmla="*/ 2090057 h 2153606"/>
              <a:gd name="connsiteX49" fmla="*/ 211830 w 3940041"/>
              <a:gd name="connsiteY49" fmla="*/ 2128893 h 2153606"/>
              <a:gd name="connsiteX50" fmla="*/ 134159 w 3940041"/>
              <a:gd name="connsiteY50" fmla="*/ 2153606 h 2153606"/>
              <a:gd name="connsiteX51" fmla="*/ 105915 w 3940041"/>
              <a:gd name="connsiteY51" fmla="*/ 2153606 h 2153606"/>
              <a:gd name="connsiteX52" fmla="*/ 63549 w 3940041"/>
              <a:gd name="connsiteY52" fmla="*/ 2146545 h 2153606"/>
              <a:gd name="connsiteX53" fmla="*/ 17653 w 3940041"/>
              <a:gd name="connsiteY53" fmla="*/ 2132423 h 2153606"/>
              <a:gd name="connsiteX54" fmla="*/ 0 w 3940041"/>
              <a:gd name="connsiteY54" fmla="*/ 2104179 h 2153606"/>
              <a:gd name="connsiteX55" fmla="*/ 0 w 3940041"/>
              <a:gd name="connsiteY55" fmla="*/ 2082996 h 2153606"/>
              <a:gd name="connsiteX56" fmla="*/ 10592 w 3940041"/>
              <a:gd name="connsiteY56" fmla="*/ 2051222 h 2153606"/>
              <a:gd name="connsiteX57" fmla="*/ 56488 w 3940041"/>
              <a:gd name="connsiteY57" fmla="*/ 1998264 h 2153606"/>
              <a:gd name="connsiteX58" fmla="*/ 105915 w 3940041"/>
              <a:gd name="connsiteY58" fmla="*/ 1959429 h 2153606"/>
              <a:gd name="connsiteX59" fmla="*/ 169464 w 3940041"/>
              <a:gd name="connsiteY59" fmla="*/ 1931185 h 2153606"/>
              <a:gd name="connsiteX60" fmla="*/ 261258 w 3940041"/>
              <a:gd name="connsiteY60" fmla="*/ 1892349 h 2153606"/>
              <a:gd name="connsiteX61" fmla="*/ 331868 w 3940041"/>
              <a:gd name="connsiteY61" fmla="*/ 1864105 h 2153606"/>
              <a:gd name="connsiteX62" fmla="*/ 451905 w 3940041"/>
              <a:gd name="connsiteY62" fmla="*/ 1804087 h 2153606"/>
              <a:gd name="connsiteX63" fmla="*/ 769650 w 3940041"/>
              <a:gd name="connsiteY63" fmla="*/ 1655806 h 2153606"/>
              <a:gd name="connsiteX64" fmla="*/ 1256859 w 3940041"/>
              <a:gd name="connsiteY64" fmla="*/ 1426323 h 2153606"/>
              <a:gd name="connsiteX65" fmla="*/ 1627562 w 3940041"/>
              <a:gd name="connsiteY65" fmla="*/ 1256859 h 2153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3940041" h="2153606">
                <a:moveTo>
                  <a:pt x="1627562" y="1256859"/>
                </a:moveTo>
                <a:lnTo>
                  <a:pt x="2100649" y="1034437"/>
                </a:lnTo>
                <a:lnTo>
                  <a:pt x="2510187" y="847321"/>
                </a:lnTo>
                <a:lnTo>
                  <a:pt x="3053885" y="603716"/>
                </a:lnTo>
                <a:lnTo>
                  <a:pt x="3459892" y="406008"/>
                </a:lnTo>
                <a:lnTo>
                  <a:pt x="3654070" y="310684"/>
                </a:lnTo>
                <a:lnTo>
                  <a:pt x="3696436" y="289501"/>
                </a:lnTo>
                <a:lnTo>
                  <a:pt x="3724680" y="254196"/>
                </a:lnTo>
                <a:lnTo>
                  <a:pt x="3759985" y="201239"/>
                </a:lnTo>
                <a:lnTo>
                  <a:pt x="3767046" y="148281"/>
                </a:lnTo>
                <a:lnTo>
                  <a:pt x="3770576" y="105915"/>
                </a:lnTo>
                <a:lnTo>
                  <a:pt x="3777637" y="60019"/>
                </a:lnTo>
                <a:lnTo>
                  <a:pt x="3791759" y="24714"/>
                </a:lnTo>
                <a:lnTo>
                  <a:pt x="3812942" y="0"/>
                </a:lnTo>
                <a:lnTo>
                  <a:pt x="3830595" y="0"/>
                </a:lnTo>
                <a:lnTo>
                  <a:pt x="3844717" y="7061"/>
                </a:lnTo>
                <a:lnTo>
                  <a:pt x="3869430" y="28244"/>
                </a:lnTo>
                <a:lnTo>
                  <a:pt x="3880022" y="49427"/>
                </a:lnTo>
                <a:lnTo>
                  <a:pt x="3901205" y="91793"/>
                </a:lnTo>
                <a:lnTo>
                  <a:pt x="3911796" y="123568"/>
                </a:lnTo>
                <a:lnTo>
                  <a:pt x="3929449" y="180056"/>
                </a:lnTo>
                <a:lnTo>
                  <a:pt x="3940041" y="247135"/>
                </a:lnTo>
                <a:lnTo>
                  <a:pt x="3940041" y="317745"/>
                </a:lnTo>
                <a:lnTo>
                  <a:pt x="3925919" y="402477"/>
                </a:lnTo>
                <a:lnTo>
                  <a:pt x="3908266" y="483679"/>
                </a:lnTo>
                <a:lnTo>
                  <a:pt x="3883552" y="564881"/>
                </a:lnTo>
                <a:lnTo>
                  <a:pt x="3858839" y="610777"/>
                </a:lnTo>
                <a:cubicBezTo>
                  <a:pt x="3829653" y="632666"/>
                  <a:pt x="3842363" y="631960"/>
                  <a:pt x="3827064" y="631960"/>
                </a:cubicBezTo>
                <a:lnTo>
                  <a:pt x="3805881" y="642552"/>
                </a:lnTo>
                <a:lnTo>
                  <a:pt x="3788229" y="642552"/>
                </a:lnTo>
                <a:lnTo>
                  <a:pt x="3767046" y="639021"/>
                </a:lnTo>
                <a:lnTo>
                  <a:pt x="3749393" y="631960"/>
                </a:lnTo>
                <a:lnTo>
                  <a:pt x="3728210" y="624899"/>
                </a:lnTo>
                <a:lnTo>
                  <a:pt x="3689375" y="621369"/>
                </a:lnTo>
                <a:lnTo>
                  <a:pt x="3657600" y="628430"/>
                </a:lnTo>
                <a:lnTo>
                  <a:pt x="3597582" y="639021"/>
                </a:lnTo>
                <a:lnTo>
                  <a:pt x="3541094" y="656674"/>
                </a:lnTo>
                <a:lnTo>
                  <a:pt x="3417526" y="716692"/>
                </a:lnTo>
                <a:lnTo>
                  <a:pt x="3018580" y="903809"/>
                </a:lnTo>
                <a:lnTo>
                  <a:pt x="2796158" y="1006193"/>
                </a:lnTo>
                <a:lnTo>
                  <a:pt x="2566675" y="1115639"/>
                </a:lnTo>
                <a:lnTo>
                  <a:pt x="2301888" y="1235676"/>
                </a:lnTo>
                <a:lnTo>
                  <a:pt x="1811148" y="1461628"/>
                </a:lnTo>
                <a:lnTo>
                  <a:pt x="1532238" y="1592257"/>
                </a:lnTo>
                <a:lnTo>
                  <a:pt x="1260390" y="1719355"/>
                </a:lnTo>
                <a:lnTo>
                  <a:pt x="833199" y="1906471"/>
                </a:lnTo>
                <a:lnTo>
                  <a:pt x="702570" y="1955898"/>
                </a:lnTo>
                <a:lnTo>
                  <a:pt x="515454" y="2033569"/>
                </a:lnTo>
                <a:lnTo>
                  <a:pt x="356581" y="2090057"/>
                </a:lnTo>
                <a:lnTo>
                  <a:pt x="211830" y="2128893"/>
                </a:lnTo>
                <a:lnTo>
                  <a:pt x="134159" y="2153606"/>
                </a:lnTo>
                <a:lnTo>
                  <a:pt x="105915" y="2153606"/>
                </a:lnTo>
                <a:lnTo>
                  <a:pt x="63549" y="2146545"/>
                </a:lnTo>
                <a:lnTo>
                  <a:pt x="17653" y="2132423"/>
                </a:lnTo>
                <a:lnTo>
                  <a:pt x="0" y="2104179"/>
                </a:lnTo>
                <a:lnTo>
                  <a:pt x="0" y="2082996"/>
                </a:lnTo>
                <a:lnTo>
                  <a:pt x="10592" y="2051222"/>
                </a:lnTo>
                <a:lnTo>
                  <a:pt x="56488" y="1998264"/>
                </a:lnTo>
                <a:lnTo>
                  <a:pt x="105915" y="1959429"/>
                </a:lnTo>
                <a:lnTo>
                  <a:pt x="169464" y="1931185"/>
                </a:lnTo>
                <a:lnTo>
                  <a:pt x="261258" y="1892349"/>
                </a:lnTo>
                <a:lnTo>
                  <a:pt x="331868" y="1864105"/>
                </a:lnTo>
                <a:lnTo>
                  <a:pt x="451905" y="1804087"/>
                </a:lnTo>
                <a:lnTo>
                  <a:pt x="769650" y="1655806"/>
                </a:lnTo>
                <a:lnTo>
                  <a:pt x="1256859" y="1426323"/>
                </a:lnTo>
                <a:lnTo>
                  <a:pt x="1627562" y="125685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23528" y="291030"/>
            <a:ext cx="1031051" cy="11079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66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十</a:t>
            </a:r>
            <a:endParaRPr kumimoji="1" lang="ja-JP" altLang="en-US" sz="66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92232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What is “Japan”</a:t>
            </a:r>
            <a:r>
              <a:rPr lang="ja-JP" altLang="en-US" dirty="0" smtClean="0"/>
              <a:t> </a:t>
            </a:r>
            <a:r>
              <a:rPr lang="en-US" altLang="ja-JP" dirty="0" smtClean="0"/>
              <a:t>in Japanese?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394714" y="2132856"/>
            <a:ext cx="22990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800" dirty="0" smtClean="0"/>
              <a:t>1. </a:t>
            </a:r>
            <a:r>
              <a:rPr kumimoji="1" lang="en-US" altLang="ja-JP" sz="4800" dirty="0" err="1" smtClean="0"/>
              <a:t>Igirisu</a:t>
            </a:r>
            <a:endParaRPr kumimoji="1" lang="ja-JP" altLang="en-US" sz="48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394714" y="3501008"/>
            <a:ext cx="23038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800" dirty="0"/>
              <a:t>2</a:t>
            </a:r>
            <a:r>
              <a:rPr kumimoji="1" lang="en-US" altLang="ja-JP" sz="4800" dirty="0" smtClean="0"/>
              <a:t>. Nihon</a:t>
            </a:r>
            <a:endParaRPr kumimoji="1" lang="ja-JP" altLang="en-US" sz="48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394714" y="4869160"/>
            <a:ext cx="29762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800" dirty="0"/>
              <a:t>3. </a:t>
            </a:r>
            <a:r>
              <a:rPr lang="en-US" altLang="ja-JP" sz="4800" dirty="0" err="1" smtClean="0"/>
              <a:t>Ch</a:t>
            </a:r>
            <a:r>
              <a:rPr lang="en-US" altLang="ja-JP" sz="4800" dirty="0" err="1" smtClean="0">
                <a:latin typeface="Calibri"/>
                <a:cs typeface="Calibri"/>
              </a:rPr>
              <a:t>ūgoku</a:t>
            </a:r>
            <a:endParaRPr kumimoji="1" lang="ja-JP" altLang="en-US" sz="48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438645" y="2165955"/>
            <a:ext cx="8996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800" dirty="0"/>
              <a:t>UK</a:t>
            </a:r>
            <a:endParaRPr kumimoji="1" lang="ja-JP" altLang="en-US" sz="48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438645" y="3517558"/>
            <a:ext cx="16177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800" dirty="0"/>
              <a:t>Japan</a:t>
            </a:r>
            <a:endParaRPr kumimoji="1" lang="ja-JP" altLang="en-US" sz="48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438645" y="4869160"/>
            <a:ext cx="15969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800" dirty="0" smtClean="0"/>
              <a:t>China</a:t>
            </a:r>
            <a:endParaRPr kumimoji="1" lang="ja-JP" altLang="en-US" sz="4800" dirty="0"/>
          </a:p>
        </p:txBody>
      </p:sp>
      <p:pic>
        <p:nvPicPr>
          <p:cNvPr id="1026" name="Picture 2" descr="日本の旗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242" y="3489208"/>
            <a:ext cx="1531150" cy="101880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イギリスの国旗-国旗など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242" y="2165955"/>
            <a:ext cx="1486565" cy="99228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2" name="Picture 2" descr="旗「中華人民共和国（中国）」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242" y="4840560"/>
            <a:ext cx="1531150" cy="102893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2389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4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6" grpId="2"/>
      <p:bldP spid="7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タイトル 1"/>
          <p:cNvSpPr>
            <a:spLocks noGrp="1"/>
          </p:cNvSpPr>
          <p:nvPr>
            <p:ph type="title"/>
          </p:nvPr>
        </p:nvSpPr>
        <p:spPr>
          <a:xfrm>
            <a:off x="684213" y="168499"/>
            <a:ext cx="7772400" cy="884237"/>
          </a:xfrm>
        </p:spPr>
        <p:txBody>
          <a:bodyPr/>
          <a:lstStyle/>
          <a:p>
            <a:r>
              <a:rPr lang="en-GB" altLang="ja-JP" dirty="0" smtClean="0">
                <a:ea typeface="ＭＳ Ｐゴシック" charset="-128"/>
              </a:rPr>
              <a:t>REVIEW ALL!</a:t>
            </a:r>
            <a:endParaRPr lang="ja-JP" altLang="en-US" dirty="0" smtClean="0">
              <a:ea typeface="ＭＳ Ｐゴシック" charset="-128"/>
            </a:endParaRPr>
          </a:p>
        </p:txBody>
      </p:sp>
      <p:sp>
        <p:nvSpPr>
          <p:cNvPr id="26627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83568" y="1245965"/>
            <a:ext cx="2790825" cy="549275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GB" altLang="ja-JP" sz="2800" dirty="0" smtClean="0">
                <a:solidFill>
                  <a:srgbClr val="00664D"/>
                </a:solidFill>
                <a:latin typeface="+mj-lt"/>
                <a:ea typeface="ＭＳ Ｐゴシック" charset="-128"/>
              </a:rPr>
              <a:t>Good morning!</a:t>
            </a:r>
            <a:endParaRPr lang="ja-JP" altLang="en-US" sz="2800" dirty="0" smtClean="0">
              <a:solidFill>
                <a:srgbClr val="00664D"/>
              </a:solidFill>
              <a:latin typeface="+mj-lt"/>
              <a:ea typeface="ＭＳ Ｐゴシック" charset="-128"/>
            </a:endParaRPr>
          </a:p>
        </p:txBody>
      </p:sp>
      <p:sp>
        <p:nvSpPr>
          <p:cNvPr id="15364" name="コンテンツ プレースホルダー 2"/>
          <p:cNvSpPr txBox="1">
            <a:spLocks/>
          </p:cNvSpPr>
          <p:nvPr/>
        </p:nvSpPr>
        <p:spPr bwMode="auto">
          <a:xfrm>
            <a:off x="813074" y="1628800"/>
            <a:ext cx="183038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kumimoji="1" lang="en-GB" altLang="ja-JP" sz="2800" dirty="0" smtClean="0">
                <a:latin typeface="+mj-lt"/>
              </a:rPr>
              <a:t>O</a:t>
            </a:r>
            <a:r>
              <a:rPr kumimoji="1" lang="en-US" altLang="ja-JP" sz="2800" dirty="0" err="1" smtClean="0">
                <a:latin typeface="+mj-lt"/>
              </a:rPr>
              <a:t>hayoo</a:t>
            </a:r>
            <a:endParaRPr kumimoji="1" lang="ja-JP" altLang="en-US" sz="2800" dirty="0">
              <a:latin typeface="+mj-lt"/>
            </a:endParaRPr>
          </a:p>
        </p:txBody>
      </p:sp>
      <p:sp>
        <p:nvSpPr>
          <p:cNvPr id="26629" name="コンテンツ プレースホルダー 2"/>
          <p:cNvSpPr txBox="1">
            <a:spLocks/>
          </p:cNvSpPr>
          <p:nvPr/>
        </p:nvSpPr>
        <p:spPr bwMode="auto">
          <a:xfrm>
            <a:off x="899592" y="2181275"/>
            <a:ext cx="1905099" cy="550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kumimoji="1" lang="en-GB" altLang="ja-JP" sz="2800" dirty="0">
                <a:solidFill>
                  <a:srgbClr val="00664D"/>
                </a:solidFill>
                <a:latin typeface="+mj-lt"/>
              </a:rPr>
              <a:t>Good </a:t>
            </a:r>
            <a:r>
              <a:rPr kumimoji="1" lang="en-GB" altLang="ja-JP" sz="2800" dirty="0" smtClean="0">
                <a:solidFill>
                  <a:srgbClr val="00664D"/>
                </a:solidFill>
                <a:latin typeface="+mj-lt"/>
              </a:rPr>
              <a:t>night!</a:t>
            </a:r>
            <a:endParaRPr kumimoji="1" lang="ja-JP" altLang="en-US" sz="2800" dirty="0">
              <a:solidFill>
                <a:srgbClr val="00664D"/>
              </a:solidFill>
              <a:latin typeface="+mj-lt"/>
            </a:endParaRPr>
          </a:p>
        </p:txBody>
      </p:sp>
      <p:sp>
        <p:nvSpPr>
          <p:cNvPr id="15366" name="テキスト ボックス 20"/>
          <p:cNvSpPr txBox="1">
            <a:spLocks noChangeArrowheads="1"/>
          </p:cNvSpPr>
          <p:nvPr/>
        </p:nvSpPr>
        <p:spPr bwMode="auto">
          <a:xfrm>
            <a:off x="971600" y="2709247"/>
            <a:ext cx="189411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800" dirty="0" err="1" smtClean="0">
                <a:latin typeface="+mj-lt"/>
              </a:rPr>
              <a:t>Oyasumi</a:t>
            </a:r>
            <a:r>
              <a:rPr kumimoji="1" lang="en-US" altLang="ja-JP" sz="2400" dirty="0" smtClean="0">
                <a:latin typeface="+mj-lt"/>
              </a:rPr>
              <a:t> </a:t>
            </a:r>
            <a:endParaRPr kumimoji="1" lang="ja-JP" altLang="en-US" sz="2400" dirty="0">
              <a:latin typeface="+mj-lt"/>
            </a:endParaRPr>
          </a:p>
        </p:txBody>
      </p:sp>
      <p:sp>
        <p:nvSpPr>
          <p:cNvPr id="26631" name="コンテンツ プレースホルダー 2"/>
          <p:cNvSpPr txBox="1">
            <a:spLocks/>
          </p:cNvSpPr>
          <p:nvPr/>
        </p:nvSpPr>
        <p:spPr bwMode="auto">
          <a:xfrm>
            <a:off x="3528690" y="1196752"/>
            <a:ext cx="140335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kumimoji="1" lang="en-GB" altLang="ja-JP" sz="2800" dirty="0">
                <a:solidFill>
                  <a:srgbClr val="00664D"/>
                </a:solidFill>
                <a:latin typeface="+mj-lt"/>
              </a:rPr>
              <a:t>Hello!</a:t>
            </a:r>
            <a:endParaRPr kumimoji="1" lang="ja-JP" altLang="en-US" sz="2800" dirty="0">
              <a:solidFill>
                <a:srgbClr val="00664D"/>
              </a:solidFill>
              <a:latin typeface="+mj-lt"/>
            </a:endParaRPr>
          </a:p>
        </p:txBody>
      </p:sp>
      <p:sp>
        <p:nvSpPr>
          <p:cNvPr id="15368" name="テキスト ボックス 25"/>
          <p:cNvSpPr txBox="1">
            <a:spLocks noChangeArrowheads="1"/>
          </p:cNvSpPr>
          <p:nvPr/>
        </p:nvSpPr>
        <p:spPr bwMode="auto">
          <a:xfrm>
            <a:off x="3203848" y="1641500"/>
            <a:ext cx="25923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1" lang="en-US" altLang="ja-JP" sz="2800" dirty="0" smtClean="0">
                <a:latin typeface="+mj-lt"/>
              </a:rPr>
              <a:t>Konnichiwa</a:t>
            </a:r>
            <a:r>
              <a:rPr kumimoji="1" lang="en-US" altLang="ja-JP" sz="2400" dirty="0" smtClean="0">
                <a:latin typeface="+mj-lt"/>
              </a:rPr>
              <a:t> </a:t>
            </a:r>
            <a:endParaRPr kumimoji="1" lang="ja-JP" altLang="en-US" sz="2400" dirty="0">
              <a:latin typeface="+mj-lt"/>
            </a:endParaRPr>
          </a:p>
        </p:txBody>
      </p:sp>
      <p:sp>
        <p:nvSpPr>
          <p:cNvPr id="15369" name="テキスト ボックス 25"/>
          <p:cNvSpPr txBox="1">
            <a:spLocks noChangeArrowheads="1"/>
          </p:cNvSpPr>
          <p:nvPr/>
        </p:nvSpPr>
        <p:spPr bwMode="auto">
          <a:xfrm>
            <a:off x="3347864" y="2709714"/>
            <a:ext cx="22431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1" lang="en-US" altLang="ja-JP" sz="2800" dirty="0" err="1" smtClean="0">
                <a:latin typeface="+mj-lt"/>
              </a:rPr>
              <a:t>Sayoonara</a:t>
            </a:r>
            <a:r>
              <a:rPr kumimoji="1" lang="en-US" altLang="ja-JP" sz="2400" dirty="0" smtClean="0">
                <a:latin typeface="+mj-lt"/>
              </a:rPr>
              <a:t> </a:t>
            </a:r>
            <a:endParaRPr kumimoji="1" lang="ja-JP" altLang="en-US" sz="2400" dirty="0">
              <a:latin typeface="+mj-lt"/>
            </a:endParaRPr>
          </a:p>
        </p:txBody>
      </p:sp>
      <p:sp>
        <p:nvSpPr>
          <p:cNvPr id="26635" name="コンテンツ プレースホルダー 2"/>
          <p:cNvSpPr txBox="1">
            <a:spLocks/>
          </p:cNvSpPr>
          <p:nvPr/>
        </p:nvSpPr>
        <p:spPr bwMode="auto">
          <a:xfrm>
            <a:off x="3347864" y="2204678"/>
            <a:ext cx="2016224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n-GB" altLang="ja-JP" sz="2800" dirty="0" smtClean="0">
                <a:solidFill>
                  <a:srgbClr val="00664D"/>
                </a:solidFill>
                <a:latin typeface="+mj-lt"/>
              </a:rPr>
              <a:t>Good b</a:t>
            </a:r>
            <a:r>
              <a:rPr kumimoji="1" lang="en-GB" altLang="ja-JP" sz="2800" dirty="0" smtClean="0">
                <a:solidFill>
                  <a:srgbClr val="00664D"/>
                </a:solidFill>
                <a:latin typeface="+mj-lt"/>
              </a:rPr>
              <a:t>ye</a:t>
            </a:r>
            <a:r>
              <a:rPr kumimoji="1" lang="en-GB" altLang="ja-JP" sz="2800" dirty="0">
                <a:solidFill>
                  <a:srgbClr val="00664D"/>
                </a:solidFill>
                <a:latin typeface="+mj-lt"/>
              </a:rPr>
              <a:t>!</a:t>
            </a:r>
            <a:endParaRPr kumimoji="1" lang="ja-JP" altLang="en-US" sz="2800" dirty="0">
              <a:solidFill>
                <a:srgbClr val="00664D"/>
              </a:solidFill>
              <a:latin typeface="+mj-lt"/>
            </a:endParaRPr>
          </a:p>
        </p:txBody>
      </p:sp>
      <p:sp>
        <p:nvSpPr>
          <p:cNvPr id="26637" name="コンテンツ プレースホルダー 2"/>
          <p:cNvSpPr txBox="1">
            <a:spLocks/>
          </p:cNvSpPr>
          <p:nvPr/>
        </p:nvSpPr>
        <p:spPr bwMode="auto">
          <a:xfrm>
            <a:off x="5796136" y="2132856"/>
            <a:ext cx="194627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kumimoji="1" lang="en-GB" altLang="ja-JP" sz="2800" dirty="0">
                <a:solidFill>
                  <a:srgbClr val="00664D"/>
                </a:solidFill>
                <a:latin typeface="+mj-lt"/>
              </a:rPr>
              <a:t>Thank you!</a:t>
            </a:r>
            <a:endParaRPr kumimoji="1" lang="ja-JP" altLang="en-US" sz="2800" dirty="0">
              <a:solidFill>
                <a:srgbClr val="00664D"/>
              </a:solidFill>
              <a:latin typeface="+mj-lt"/>
            </a:endParaRPr>
          </a:p>
        </p:txBody>
      </p:sp>
      <p:sp>
        <p:nvSpPr>
          <p:cNvPr id="15374" name="テキスト ボックス 25"/>
          <p:cNvSpPr txBox="1">
            <a:spLocks noChangeArrowheads="1"/>
          </p:cNvSpPr>
          <p:nvPr/>
        </p:nvSpPr>
        <p:spPr bwMode="auto">
          <a:xfrm>
            <a:off x="5965428" y="2708920"/>
            <a:ext cx="17843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1" lang="en-US" altLang="ja-JP" sz="2800" dirty="0" err="1" smtClean="0">
                <a:latin typeface="+mj-lt"/>
              </a:rPr>
              <a:t>Arigatoo</a:t>
            </a:r>
            <a:r>
              <a:rPr kumimoji="1" lang="en-US" altLang="ja-JP" sz="2400" dirty="0" smtClean="0">
                <a:latin typeface="+mj-lt"/>
              </a:rPr>
              <a:t> </a:t>
            </a:r>
            <a:endParaRPr kumimoji="1" lang="ja-JP" altLang="en-US" sz="2400" dirty="0">
              <a:latin typeface="+mj-lt"/>
            </a:endParaRPr>
          </a:p>
        </p:txBody>
      </p:sp>
      <p:sp>
        <p:nvSpPr>
          <p:cNvPr id="15" name="コンテンツ プレースホルダー 2"/>
          <p:cNvSpPr txBox="1">
            <a:spLocks/>
          </p:cNvSpPr>
          <p:nvPr/>
        </p:nvSpPr>
        <p:spPr bwMode="auto">
          <a:xfrm>
            <a:off x="5796136" y="1196752"/>
            <a:ext cx="2463949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n-GB" altLang="ja-JP" sz="2800" dirty="0" smtClean="0">
                <a:solidFill>
                  <a:srgbClr val="00664D"/>
                </a:solidFill>
                <a:latin typeface="+mj-lt"/>
              </a:rPr>
              <a:t>Good evening</a:t>
            </a:r>
            <a:r>
              <a:rPr kumimoji="1" lang="en-GB" altLang="ja-JP" sz="2800" dirty="0" smtClean="0">
                <a:solidFill>
                  <a:srgbClr val="00664D"/>
                </a:solidFill>
                <a:latin typeface="+mj-lt"/>
              </a:rPr>
              <a:t>!</a:t>
            </a:r>
            <a:endParaRPr kumimoji="1" lang="ja-JP" altLang="en-US" sz="2800" dirty="0">
              <a:solidFill>
                <a:srgbClr val="00664D"/>
              </a:solidFill>
              <a:latin typeface="+mj-lt"/>
            </a:endParaRPr>
          </a:p>
        </p:txBody>
      </p:sp>
      <p:sp>
        <p:nvSpPr>
          <p:cNvPr id="16" name="テキスト ボックス 25"/>
          <p:cNvSpPr txBox="1">
            <a:spLocks noChangeArrowheads="1"/>
          </p:cNvSpPr>
          <p:nvPr/>
        </p:nvSpPr>
        <p:spPr bwMode="auto">
          <a:xfrm>
            <a:off x="5940152" y="1641500"/>
            <a:ext cx="25923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1" lang="en-US" altLang="ja-JP" sz="2800" dirty="0" smtClean="0">
                <a:latin typeface="+mj-lt"/>
              </a:rPr>
              <a:t>Konbanwa</a:t>
            </a:r>
            <a:r>
              <a:rPr kumimoji="1" lang="en-US" altLang="ja-JP" sz="2400" dirty="0" smtClean="0">
                <a:latin typeface="+mj-lt"/>
              </a:rPr>
              <a:t> </a:t>
            </a:r>
            <a:endParaRPr kumimoji="1" lang="ja-JP" altLang="en-US" sz="2400" dirty="0">
              <a:latin typeface="+mj-lt"/>
            </a:endParaRPr>
          </a:p>
        </p:txBody>
      </p:sp>
      <p:sp>
        <p:nvSpPr>
          <p:cNvPr id="22" name="コンテンツ プレースホルダー 2"/>
          <p:cNvSpPr txBox="1">
            <a:spLocks/>
          </p:cNvSpPr>
          <p:nvPr/>
        </p:nvSpPr>
        <p:spPr>
          <a:xfrm>
            <a:off x="1436812" y="3403823"/>
            <a:ext cx="2790825" cy="549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ja-JP" sz="2800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ＭＳ Ｐゴシック" charset="-128"/>
              </a:rPr>
              <a:t>I’ m going!</a:t>
            </a:r>
            <a:endParaRPr kumimoji="1" lang="ja-JP" alt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ＭＳ Ｐゴシック" charset="-128"/>
              <a:cs typeface="+mn-cs"/>
            </a:endParaRPr>
          </a:p>
        </p:txBody>
      </p:sp>
      <p:sp>
        <p:nvSpPr>
          <p:cNvPr id="23" name="コンテンツ プレースホルダー 2"/>
          <p:cNvSpPr txBox="1">
            <a:spLocks/>
          </p:cNvSpPr>
          <p:nvPr/>
        </p:nvSpPr>
        <p:spPr bwMode="auto">
          <a:xfrm>
            <a:off x="1524497" y="3887837"/>
            <a:ext cx="2304256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n-GB" altLang="ja-JP" sz="2800" dirty="0" smtClean="0">
                <a:latin typeface="+mj-lt"/>
              </a:rPr>
              <a:t>I</a:t>
            </a:r>
            <a:r>
              <a:rPr lang="en-US" altLang="ja-JP" sz="2800" dirty="0" err="1" smtClean="0">
                <a:latin typeface="+mj-lt"/>
              </a:rPr>
              <a:t>tte</a:t>
            </a:r>
            <a:r>
              <a:rPr lang="en-US" altLang="ja-JP" sz="2800" dirty="0" smtClean="0">
                <a:latin typeface="+mj-lt"/>
              </a:rPr>
              <a:t> </a:t>
            </a:r>
            <a:r>
              <a:rPr lang="en-US" altLang="ja-JP" sz="2800" dirty="0" err="1" smtClean="0">
                <a:latin typeface="+mj-lt"/>
              </a:rPr>
              <a:t>kimasu</a:t>
            </a:r>
            <a:endParaRPr kumimoji="1" lang="ja-JP" altLang="en-US" sz="2800" dirty="0">
              <a:latin typeface="+mj-lt"/>
            </a:endParaRPr>
          </a:p>
        </p:txBody>
      </p:sp>
      <p:sp>
        <p:nvSpPr>
          <p:cNvPr id="24" name="コンテンツ プレースホルダー 2"/>
          <p:cNvSpPr txBox="1">
            <a:spLocks/>
          </p:cNvSpPr>
          <p:nvPr/>
        </p:nvSpPr>
        <p:spPr bwMode="auto">
          <a:xfrm>
            <a:off x="5043165" y="3403029"/>
            <a:ext cx="1905099" cy="550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n-GB" altLang="ja-JP" sz="28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Take care!</a:t>
            </a:r>
            <a:endParaRPr kumimoji="1" lang="ja-JP" altLang="en-US" sz="2800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テキスト ボックス 20"/>
          <p:cNvSpPr txBox="1">
            <a:spLocks noChangeArrowheads="1"/>
          </p:cNvSpPr>
          <p:nvPr/>
        </p:nvSpPr>
        <p:spPr bwMode="auto">
          <a:xfrm>
            <a:off x="5198170" y="3900864"/>
            <a:ext cx="254218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800" dirty="0" err="1" smtClean="0">
                <a:latin typeface="+mj-lt"/>
              </a:rPr>
              <a:t>Itte</a:t>
            </a:r>
            <a:r>
              <a:rPr lang="en-US" altLang="ja-JP" sz="2800" dirty="0" smtClean="0">
                <a:latin typeface="+mj-lt"/>
              </a:rPr>
              <a:t> </a:t>
            </a:r>
            <a:r>
              <a:rPr lang="en-US" altLang="ja-JP" sz="2800" dirty="0" err="1" smtClean="0">
                <a:latin typeface="+mj-lt"/>
              </a:rPr>
              <a:t>rasshai</a:t>
            </a:r>
            <a:endParaRPr kumimoji="1" lang="ja-JP" altLang="en-US" sz="2400" dirty="0">
              <a:latin typeface="+mj-lt"/>
            </a:endParaRPr>
          </a:p>
        </p:txBody>
      </p:sp>
      <p:sp>
        <p:nvSpPr>
          <p:cNvPr id="26" name="コンテンツ プレースホルダー 2"/>
          <p:cNvSpPr txBox="1">
            <a:spLocks/>
          </p:cNvSpPr>
          <p:nvPr/>
        </p:nvSpPr>
        <p:spPr bwMode="auto">
          <a:xfrm>
            <a:off x="1524497" y="4448894"/>
            <a:ext cx="172819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n-GB" altLang="ja-JP" sz="28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I’m home!</a:t>
            </a:r>
            <a:endParaRPr kumimoji="1" lang="ja-JP" altLang="en-US" sz="2800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7" name="テキスト ボックス 25"/>
          <p:cNvSpPr txBox="1">
            <a:spLocks noChangeArrowheads="1"/>
          </p:cNvSpPr>
          <p:nvPr/>
        </p:nvSpPr>
        <p:spPr bwMode="auto">
          <a:xfrm>
            <a:off x="1524497" y="4869160"/>
            <a:ext cx="25923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1" lang="en-US" altLang="ja-JP" sz="2800" dirty="0" err="1" smtClean="0">
                <a:latin typeface="+mj-lt"/>
              </a:rPr>
              <a:t>Tadaima</a:t>
            </a:r>
            <a:endParaRPr kumimoji="1" lang="ja-JP" altLang="en-US" sz="2400" dirty="0">
              <a:latin typeface="+mj-lt"/>
            </a:endParaRPr>
          </a:p>
        </p:txBody>
      </p:sp>
      <p:sp>
        <p:nvSpPr>
          <p:cNvPr id="28" name="コンテンツ プレースホルダー 2"/>
          <p:cNvSpPr txBox="1">
            <a:spLocks/>
          </p:cNvSpPr>
          <p:nvPr/>
        </p:nvSpPr>
        <p:spPr bwMode="auto">
          <a:xfrm>
            <a:off x="5076056" y="4448894"/>
            <a:ext cx="3096344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n-GB" altLang="ja-JP" sz="28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Welcome back</a:t>
            </a:r>
            <a:r>
              <a:rPr kumimoji="1" lang="en-GB" altLang="ja-JP" sz="28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!</a:t>
            </a:r>
            <a:endParaRPr kumimoji="1" lang="ja-JP" altLang="en-US" sz="2800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9" name="テキスト ボックス 25"/>
          <p:cNvSpPr txBox="1">
            <a:spLocks noChangeArrowheads="1"/>
          </p:cNvSpPr>
          <p:nvPr/>
        </p:nvSpPr>
        <p:spPr bwMode="auto">
          <a:xfrm>
            <a:off x="5148064" y="4869160"/>
            <a:ext cx="25923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1" lang="en-US" altLang="ja-JP" sz="2800" dirty="0" err="1" smtClean="0">
                <a:latin typeface="+mj-lt"/>
              </a:rPr>
              <a:t>Okaeri</a:t>
            </a:r>
            <a:r>
              <a:rPr kumimoji="1" lang="en-US" altLang="ja-JP" sz="2800" dirty="0" smtClean="0">
                <a:latin typeface="+mj-lt"/>
              </a:rPr>
              <a:t>(</a:t>
            </a:r>
            <a:r>
              <a:rPr kumimoji="1" lang="en-US" altLang="ja-JP" sz="2800" dirty="0" err="1" smtClean="0">
                <a:latin typeface="+mj-lt"/>
              </a:rPr>
              <a:t>nasai</a:t>
            </a:r>
            <a:r>
              <a:rPr kumimoji="1" lang="en-US" altLang="ja-JP" sz="2800" dirty="0" smtClean="0">
                <a:latin typeface="+mj-lt"/>
              </a:rPr>
              <a:t>)</a:t>
            </a:r>
            <a:endParaRPr kumimoji="1" lang="ja-JP" altLang="en-US" sz="2400" dirty="0">
              <a:latin typeface="+mj-lt"/>
            </a:endParaRPr>
          </a:p>
        </p:txBody>
      </p:sp>
      <p:sp>
        <p:nvSpPr>
          <p:cNvPr id="30" name="コンテンツ プレースホルダー 2"/>
          <p:cNvSpPr txBox="1">
            <a:spLocks/>
          </p:cNvSpPr>
          <p:nvPr/>
        </p:nvSpPr>
        <p:spPr bwMode="auto">
          <a:xfrm>
            <a:off x="987277" y="5581203"/>
            <a:ext cx="172819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n-GB" altLang="ja-JP" sz="2800" dirty="0" smtClean="0">
                <a:solidFill>
                  <a:srgbClr val="002060"/>
                </a:solidFill>
                <a:latin typeface="+mj-lt"/>
              </a:rPr>
              <a:t>Let’s eat!</a:t>
            </a:r>
            <a:endParaRPr kumimoji="1" lang="ja-JP" altLang="en-US" sz="28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31" name="テキスト ボックス 25"/>
          <p:cNvSpPr txBox="1">
            <a:spLocks noChangeArrowheads="1"/>
          </p:cNvSpPr>
          <p:nvPr/>
        </p:nvSpPr>
        <p:spPr bwMode="auto">
          <a:xfrm>
            <a:off x="987277" y="6001469"/>
            <a:ext cx="25923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800" dirty="0" err="1" smtClean="0">
                <a:latin typeface="+mj-lt"/>
              </a:rPr>
              <a:t>Itadakimasu</a:t>
            </a:r>
            <a:endParaRPr kumimoji="1" lang="ja-JP" altLang="en-US" sz="2400" dirty="0">
              <a:latin typeface="+mj-lt"/>
            </a:endParaRPr>
          </a:p>
        </p:txBody>
      </p:sp>
      <p:sp>
        <p:nvSpPr>
          <p:cNvPr id="32" name="コンテンツ プレースホルダー 2"/>
          <p:cNvSpPr txBox="1">
            <a:spLocks/>
          </p:cNvSpPr>
          <p:nvPr/>
        </p:nvSpPr>
        <p:spPr bwMode="auto">
          <a:xfrm>
            <a:off x="5091733" y="5581203"/>
            <a:ext cx="324036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lang="en-GB" altLang="ja-JP" sz="2800" dirty="0" smtClean="0">
                <a:solidFill>
                  <a:srgbClr val="002060"/>
                </a:solidFill>
                <a:latin typeface="+mj-lt"/>
              </a:rPr>
              <a:t>Thank you for a meal</a:t>
            </a:r>
            <a:endParaRPr kumimoji="1" lang="ja-JP" altLang="en-US" sz="28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33" name="テキスト ボックス 25"/>
          <p:cNvSpPr txBox="1">
            <a:spLocks noChangeArrowheads="1"/>
          </p:cNvSpPr>
          <p:nvPr/>
        </p:nvSpPr>
        <p:spPr bwMode="auto">
          <a:xfrm>
            <a:off x="5163741" y="6001469"/>
            <a:ext cx="25923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1" lang="en-US" altLang="ja-JP" sz="2800" dirty="0" err="1" smtClean="0">
                <a:latin typeface="+mj-lt"/>
              </a:rPr>
              <a:t>Gochisoosama</a:t>
            </a:r>
            <a:endParaRPr kumimoji="1" lang="ja-JP" altLang="en-US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06356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5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  <p:bldP spid="15364" grpId="0"/>
      <p:bldP spid="26629" grpId="0"/>
      <p:bldP spid="15366" grpId="0"/>
      <p:bldP spid="26631" grpId="0"/>
      <p:bldP spid="15368" grpId="0"/>
      <p:bldP spid="15369" grpId="0"/>
      <p:bldP spid="26635" grpId="0"/>
      <p:bldP spid="26637" grpId="0"/>
      <p:bldP spid="15374" grpId="0"/>
      <p:bldP spid="15" grpId="0"/>
      <p:bldP spid="16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2"/>
      <p:bldP spid="32" grpId="0"/>
      <p:bldP spid="3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683568" y="1196752"/>
            <a:ext cx="763284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0" dirty="0" smtClean="0">
                <a:latin typeface="HG教科書体" pitchFamily="17" charset="-128"/>
                <a:ea typeface="HG教科書体" pitchFamily="17" charset="-128"/>
              </a:rPr>
              <a:t>日本</a:t>
            </a:r>
          </a:p>
          <a:p>
            <a:pPr algn="ctr"/>
            <a:r>
              <a:rPr lang="en-US" altLang="ja-JP" sz="10000" dirty="0"/>
              <a:t>Nihon/Japan</a:t>
            </a:r>
            <a:endParaRPr lang="ja-JP" altLang="en-US" sz="10000" dirty="0"/>
          </a:p>
        </p:txBody>
      </p:sp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524328" y="141277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14579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naruki\デスクトップ\漢字教材\漢字パーツ\4 strokes\日\日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025" y="2362200"/>
            <a:ext cx="23495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7594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2589213" y="1617663"/>
          <a:ext cx="3963987" cy="3621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Image" r:id="rId4" imgW="3964702" imgH="3621603" progId="">
                  <p:embed/>
                </p:oleObj>
              </mc:Choice>
              <mc:Fallback>
                <p:oleObj name="Image" r:id="rId4" imgW="3964702" imgH="3621603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9213" y="1617663"/>
                        <a:ext cx="3963987" cy="3621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7087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2589213" y="1617663"/>
          <a:ext cx="3963987" cy="3621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4" name="Image" r:id="rId4" imgW="3964702" imgH="3621603" progId="">
                  <p:embed/>
                </p:oleObj>
              </mc:Choice>
              <mc:Fallback>
                <p:oleObj name="Image" r:id="rId4" imgW="3964702" imgH="3621603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9213" y="1617663"/>
                        <a:ext cx="3963987" cy="3621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4027936" y="476672"/>
            <a:ext cx="10903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sz="4800" b="1" dirty="0" smtClean="0"/>
              <a:t>sun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840392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2589213" y="1617663"/>
          <a:ext cx="3963987" cy="3621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Image" r:id="rId4" imgW="3964702" imgH="3621603" progId="">
                  <p:embed/>
                </p:oleObj>
              </mc:Choice>
              <mc:Fallback>
                <p:oleObj name="Image" r:id="rId4" imgW="3964702" imgH="3621603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9213" y="1617663"/>
                        <a:ext cx="3963987" cy="3621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32293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naruki\デスクトップ\漢字教材\漢字パーツ\4 strokes\日\日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025" y="2362200"/>
            <a:ext cx="23495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3501073" y="764704"/>
            <a:ext cx="23504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sz="4800" b="1" dirty="0" smtClean="0"/>
              <a:t>sun</a:t>
            </a:r>
            <a:r>
              <a:rPr lang="en-US" altLang="ja-JP" sz="4800" b="1" dirty="0" smtClean="0"/>
              <a:t>,</a:t>
            </a:r>
            <a:r>
              <a:rPr lang="ja-JP" altLang="en-US" sz="4800" b="1" dirty="0" smtClean="0"/>
              <a:t> </a:t>
            </a:r>
            <a:r>
              <a:rPr lang="en-US" altLang="ja-JP" sz="4800" b="1" dirty="0" smtClean="0"/>
              <a:t>day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1291449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R:\Kanji.ppt\漢字パーツ\5 strokes\本\本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352675"/>
            <a:ext cx="2706688" cy="27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9790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3033713" y="1490663"/>
          <a:ext cx="3074987" cy="3875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2" name="Image" r:id="rId4" imgW="3075185" imgH="3875750" progId="">
                  <p:embed/>
                </p:oleObj>
              </mc:Choice>
              <mc:Fallback>
                <p:oleObj name="Image" r:id="rId4" imgW="3075185" imgH="387575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3713" y="1490663"/>
                        <a:ext cx="3074987" cy="3875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6159108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3033713" y="1490663"/>
          <a:ext cx="3074987" cy="3875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6" name="Image" r:id="rId4" imgW="3075185" imgH="3875750" progId="">
                  <p:embed/>
                </p:oleObj>
              </mc:Choice>
              <mc:Fallback>
                <p:oleObj name="Image" r:id="rId4" imgW="3075185" imgH="387575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3713" y="1490663"/>
                        <a:ext cx="3074987" cy="3875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2987824" y="332656"/>
            <a:ext cx="33570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800" b="1" dirty="0" smtClean="0"/>
              <a:t>A tree’s </a:t>
            </a:r>
            <a:r>
              <a:rPr lang="en-GB" altLang="ja-JP" sz="4800" b="1" dirty="0" smtClean="0"/>
              <a:t>root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208513520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3033713" y="1490663"/>
          <a:ext cx="3074987" cy="3875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0" name="Image" r:id="rId4" imgW="3075185" imgH="3875750" progId="">
                  <p:embed/>
                </p:oleObj>
              </mc:Choice>
              <mc:Fallback>
                <p:oleObj name="Image" r:id="rId4" imgW="3075185" imgH="387575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3713" y="1490663"/>
                        <a:ext cx="3074987" cy="3875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5446713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Greeting song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502017" y="6340678"/>
            <a:ext cx="4918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dirty="0">
                <a:hlinkClick r:id="rId3"/>
              </a:rPr>
              <a:t>https://www.youtube.com/watch?v=8j2aOAaHzoY</a:t>
            </a:r>
            <a:endParaRPr kumimoji="1" lang="ja-JP" altLang="en-US" dirty="0"/>
          </a:p>
        </p:txBody>
      </p:sp>
      <p:pic>
        <p:nvPicPr>
          <p:cNvPr id="8" name="Picture 2" descr="C:\Users\fukushima\AppData\Local\Microsoft\Windows\Temporary Internet Files\Content.IE5\808H4RCM\MC900356837[1].wmf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639" y="2909005"/>
            <a:ext cx="1658722" cy="190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1337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R:\Kanji.ppt\漢字パーツ\5 strokes\本\本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352675"/>
            <a:ext cx="2706688" cy="27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2941558" y="692696"/>
            <a:ext cx="30417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sz="4800" b="1" dirty="0" smtClean="0"/>
              <a:t>root</a:t>
            </a:r>
            <a:r>
              <a:rPr lang="en-US" altLang="ja-JP" sz="4800" b="1" dirty="0" smtClean="0"/>
              <a:t>,</a:t>
            </a:r>
            <a:r>
              <a:rPr lang="ja-JP" altLang="en-US" sz="4800" b="1" dirty="0" smtClean="0"/>
              <a:t> </a:t>
            </a:r>
            <a:r>
              <a:rPr lang="en-US" altLang="ja-JP" sz="4800" b="1" dirty="0" smtClean="0"/>
              <a:t>origin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1256295713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683568" y="1528331"/>
            <a:ext cx="763284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0" dirty="0" smtClean="0">
                <a:latin typeface="HG教科書体" pitchFamily="17" charset="-128"/>
                <a:ea typeface="HG教科書体" pitchFamily="17" charset="-128"/>
              </a:rPr>
              <a:t>日本</a:t>
            </a:r>
          </a:p>
          <a:p>
            <a:pPr algn="ctr"/>
            <a:r>
              <a:rPr kumimoji="1" lang="en-US" altLang="ja-JP" sz="10000" dirty="0" smtClean="0"/>
              <a:t>Nihon</a:t>
            </a:r>
            <a:r>
              <a:rPr lang="en-US" altLang="ja-JP" sz="10000" dirty="0"/>
              <a:t>/</a:t>
            </a:r>
            <a:r>
              <a:rPr kumimoji="1" lang="en-US" altLang="ja-JP" sz="10000" dirty="0" smtClean="0"/>
              <a:t>Japan</a:t>
            </a:r>
            <a:endParaRPr kumimoji="1" lang="ja-JP" altLang="en-US" sz="10000" dirty="0"/>
          </a:p>
        </p:txBody>
      </p:sp>
      <p:graphicFrame>
        <p:nvGraphicFramePr>
          <p:cNvPr id="3" name="オブジェクト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4765555"/>
              </p:ext>
            </p:extLst>
          </p:nvPr>
        </p:nvGraphicFramePr>
        <p:xfrm>
          <a:off x="683568" y="908720"/>
          <a:ext cx="3963988" cy="362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8" name="Image" r:id="rId4" imgW="3964702" imgH="3621603" progId="">
                  <p:embed/>
                </p:oleObj>
              </mc:Choice>
              <mc:Fallback>
                <p:oleObj name="Image" r:id="rId4" imgW="3964702" imgH="3621603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908720"/>
                        <a:ext cx="3963988" cy="3621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オブジェクト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4544593"/>
              </p:ext>
            </p:extLst>
          </p:nvPr>
        </p:nvGraphicFramePr>
        <p:xfrm>
          <a:off x="4499992" y="980728"/>
          <a:ext cx="3074988" cy="3875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9" name="Image" r:id="rId6" imgW="3075185" imgH="3875750" progId="">
                  <p:embed/>
                </p:oleObj>
              </mc:Choice>
              <mc:Fallback>
                <p:oleObj name="Image" r:id="rId6" imgW="3075185" imgH="3875750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9992" y="980728"/>
                        <a:ext cx="3074988" cy="3875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28786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minnanokyozai.jp/kyozai/material/ITS00203/ITS002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413" y="1124744"/>
            <a:ext cx="7330060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807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 6"/>
          <p:cNvSpPr/>
          <p:nvPr/>
        </p:nvSpPr>
        <p:spPr>
          <a:xfrm rot="17400000">
            <a:off x="1927618" y="3098007"/>
            <a:ext cx="3108325" cy="1452562"/>
          </a:xfrm>
          <a:custGeom>
            <a:avLst/>
            <a:gdLst>
              <a:gd name="connsiteX0" fmla="*/ 860308 w 3108960"/>
              <a:gd name="connsiteY0" fmla="*/ 965915 h 1452737"/>
              <a:gd name="connsiteX1" fmla="*/ 1419251 w 3108960"/>
              <a:gd name="connsiteY1" fmla="*/ 785611 h 1452737"/>
              <a:gd name="connsiteX2" fmla="*/ 1931830 w 3108960"/>
              <a:gd name="connsiteY2" fmla="*/ 610459 h 1452737"/>
              <a:gd name="connsiteX3" fmla="*/ 2426379 w 3108960"/>
              <a:gd name="connsiteY3" fmla="*/ 435306 h 1452737"/>
              <a:gd name="connsiteX4" fmla="*/ 2722593 w 3108960"/>
              <a:gd name="connsiteY4" fmla="*/ 321972 h 1452737"/>
              <a:gd name="connsiteX5" fmla="*/ 2774109 w 3108960"/>
              <a:gd name="connsiteY5" fmla="*/ 301366 h 1452737"/>
              <a:gd name="connsiteX6" fmla="*/ 2820473 w 3108960"/>
              <a:gd name="connsiteY6" fmla="*/ 270456 h 1452737"/>
              <a:gd name="connsiteX7" fmla="*/ 2877140 w 3108960"/>
              <a:gd name="connsiteY7" fmla="*/ 226668 h 1452737"/>
              <a:gd name="connsiteX8" fmla="*/ 2928655 w 3108960"/>
              <a:gd name="connsiteY8" fmla="*/ 182880 h 1452737"/>
              <a:gd name="connsiteX9" fmla="*/ 2962140 w 3108960"/>
              <a:gd name="connsiteY9" fmla="*/ 136516 h 1452737"/>
              <a:gd name="connsiteX10" fmla="*/ 2995625 w 3108960"/>
              <a:gd name="connsiteY10" fmla="*/ 79849 h 1452737"/>
              <a:gd name="connsiteX11" fmla="*/ 3023959 w 3108960"/>
              <a:gd name="connsiteY11" fmla="*/ 28334 h 1452737"/>
              <a:gd name="connsiteX12" fmla="*/ 3036838 w 3108960"/>
              <a:gd name="connsiteY12" fmla="*/ 7727 h 1452737"/>
              <a:gd name="connsiteX13" fmla="*/ 3044565 w 3108960"/>
              <a:gd name="connsiteY13" fmla="*/ 0 h 1452737"/>
              <a:gd name="connsiteX14" fmla="*/ 3060020 w 3108960"/>
              <a:gd name="connsiteY14" fmla="*/ 0 h 1452737"/>
              <a:gd name="connsiteX15" fmla="*/ 3070323 w 3108960"/>
              <a:gd name="connsiteY15" fmla="*/ 15455 h 1452737"/>
              <a:gd name="connsiteX16" fmla="*/ 3083202 w 3108960"/>
              <a:gd name="connsiteY16" fmla="*/ 51515 h 1452737"/>
              <a:gd name="connsiteX17" fmla="*/ 3098656 w 3108960"/>
              <a:gd name="connsiteY17" fmla="*/ 100455 h 1452737"/>
              <a:gd name="connsiteX18" fmla="*/ 3108960 w 3108960"/>
              <a:gd name="connsiteY18" fmla="*/ 141668 h 1452737"/>
              <a:gd name="connsiteX19" fmla="*/ 3108960 w 3108960"/>
              <a:gd name="connsiteY19" fmla="*/ 190607 h 1452737"/>
              <a:gd name="connsiteX20" fmla="*/ 3106384 w 3108960"/>
              <a:gd name="connsiteY20" fmla="*/ 249850 h 1452737"/>
              <a:gd name="connsiteX21" fmla="*/ 3093505 w 3108960"/>
              <a:gd name="connsiteY21" fmla="*/ 334851 h 1452737"/>
              <a:gd name="connsiteX22" fmla="*/ 3083202 w 3108960"/>
              <a:gd name="connsiteY22" fmla="*/ 399245 h 1452737"/>
              <a:gd name="connsiteX23" fmla="*/ 3070323 w 3108960"/>
              <a:gd name="connsiteY23" fmla="*/ 432730 h 1452737"/>
              <a:gd name="connsiteX24" fmla="*/ 3052292 w 3108960"/>
              <a:gd name="connsiteY24" fmla="*/ 455912 h 1452737"/>
              <a:gd name="connsiteX25" fmla="*/ 2985322 w 3108960"/>
              <a:gd name="connsiteY25" fmla="*/ 489397 h 1452737"/>
              <a:gd name="connsiteX26" fmla="*/ 2908049 w 3108960"/>
              <a:gd name="connsiteY26" fmla="*/ 517731 h 1452737"/>
              <a:gd name="connsiteX27" fmla="*/ 2472743 w 3108960"/>
              <a:gd name="connsiteY27" fmla="*/ 674853 h 1452737"/>
              <a:gd name="connsiteX28" fmla="*/ 1746375 w 3108960"/>
              <a:gd name="connsiteY28" fmla="*/ 940158 h 1452737"/>
              <a:gd name="connsiteX29" fmla="*/ 381214 w 3108960"/>
              <a:gd name="connsiteY29" fmla="*/ 1411524 h 1452737"/>
              <a:gd name="connsiteX30" fmla="*/ 301365 w 3108960"/>
              <a:gd name="connsiteY30" fmla="*/ 1434706 h 1452737"/>
              <a:gd name="connsiteX31" fmla="*/ 234395 w 3108960"/>
              <a:gd name="connsiteY31" fmla="*/ 1447585 h 1452737"/>
              <a:gd name="connsiteX32" fmla="*/ 182880 w 3108960"/>
              <a:gd name="connsiteY32" fmla="*/ 1450161 h 1452737"/>
              <a:gd name="connsiteX33" fmla="*/ 121061 w 3108960"/>
              <a:gd name="connsiteY33" fmla="*/ 1452737 h 1452737"/>
              <a:gd name="connsiteX34" fmla="*/ 69545 w 3108960"/>
              <a:gd name="connsiteY34" fmla="*/ 1450161 h 1452737"/>
              <a:gd name="connsiteX35" fmla="*/ 25757 w 3108960"/>
              <a:gd name="connsiteY35" fmla="*/ 1437282 h 1452737"/>
              <a:gd name="connsiteX36" fmla="*/ 7727 w 3108960"/>
              <a:gd name="connsiteY36" fmla="*/ 1426979 h 1452737"/>
              <a:gd name="connsiteX37" fmla="*/ 0 w 3108960"/>
              <a:gd name="connsiteY37" fmla="*/ 1411524 h 1452737"/>
              <a:gd name="connsiteX38" fmla="*/ 2575 w 3108960"/>
              <a:gd name="connsiteY38" fmla="*/ 1390918 h 1452737"/>
              <a:gd name="connsiteX39" fmla="*/ 12878 w 3108960"/>
              <a:gd name="connsiteY39" fmla="*/ 1354857 h 1452737"/>
              <a:gd name="connsiteX40" fmla="*/ 41212 w 3108960"/>
              <a:gd name="connsiteY40" fmla="*/ 1316221 h 1452737"/>
              <a:gd name="connsiteX41" fmla="*/ 97879 w 3108960"/>
              <a:gd name="connsiteY41" fmla="*/ 1246675 h 1452737"/>
              <a:gd name="connsiteX42" fmla="*/ 46363 w 3108960"/>
              <a:gd name="connsiteY42" fmla="*/ 1311069 h 1452737"/>
              <a:gd name="connsiteX43" fmla="*/ 103030 w 3108960"/>
              <a:gd name="connsiteY43" fmla="*/ 1251826 h 1452737"/>
              <a:gd name="connsiteX44" fmla="*/ 144243 w 3108960"/>
              <a:gd name="connsiteY44" fmla="*/ 1210614 h 1452737"/>
              <a:gd name="connsiteX45" fmla="*/ 200910 w 3108960"/>
              <a:gd name="connsiteY45" fmla="*/ 1169402 h 1452737"/>
              <a:gd name="connsiteX46" fmla="*/ 273032 w 3108960"/>
              <a:gd name="connsiteY46" fmla="*/ 1128189 h 1452737"/>
              <a:gd name="connsiteX47" fmla="*/ 334850 w 3108960"/>
              <a:gd name="connsiteY47" fmla="*/ 1097280 h 1452737"/>
              <a:gd name="connsiteX48" fmla="*/ 383790 w 3108960"/>
              <a:gd name="connsiteY48" fmla="*/ 1079250 h 1452737"/>
              <a:gd name="connsiteX49" fmla="*/ 409548 w 3108960"/>
              <a:gd name="connsiteY49" fmla="*/ 1079250 h 1452737"/>
              <a:gd name="connsiteX50" fmla="*/ 471366 w 3108960"/>
              <a:gd name="connsiteY50" fmla="*/ 1068946 h 1452737"/>
              <a:gd name="connsiteX51" fmla="*/ 569246 w 3108960"/>
              <a:gd name="connsiteY51" fmla="*/ 1053492 h 1452737"/>
              <a:gd name="connsiteX52" fmla="*/ 656822 w 3108960"/>
              <a:gd name="connsiteY52" fmla="*/ 1032886 h 1452737"/>
              <a:gd name="connsiteX53" fmla="*/ 795914 w 3108960"/>
              <a:gd name="connsiteY53" fmla="*/ 989097 h 1452737"/>
              <a:gd name="connsiteX54" fmla="*/ 860308 w 3108960"/>
              <a:gd name="connsiteY54" fmla="*/ 965915 h 1452737"/>
              <a:gd name="connsiteX0" fmla="*/ 860308 w 3108960"/>
              <a:gd name="connsiteY0" fmla="*/ 965915 h 1452737"/>
              <a:gd name="connsiteX1" fmla="*/ 1419251 w 3108960"/>
              <a:gd name="connsiteY1" fmla="*/ 785611 h 1452737"/>
              <a:gd name="connsiteX2" fmla="*/ 1931830 w 3108960"/>
              <a:gd name="connsiteY2" fmla="*/ 610459 h 1452737"/>
              <a:gd name="connsiteX3" fmla="*/ 2426379 w 3108960"/>
              <a:gd name="connsiteY3" fmla="*/ 435306 h 1452737"/>
              <a:gd name="connsiteX4" fmla="*/ 2722593 w 3108960"/>
              <a:gd name="connsiteY4" fmla="*/ 321972 h 1452737"/>
              <a:gd name="connsiteX5" fmla="*/ 2774109 w 3108960"/>
              <a:gd name="connsiteY5" fmla="*/ 301366 h 1452737"/>
              <a:gd name="connsiteX6" fmla="*/ 2820473 w 3108960"/>
              <a:gd name="connsiteY6" fmla="*/ 270456 h 1452737"/>
              <a:gd name="connsiteX7" fmla="*/ 2877140 w 3108960"/>
              <a:gd name="connsiteY7" fmla="*/ 226668 h 1452737"/>
              <a:gd name="connsiteX8" fmla="*/ 2962140 w 3108960"/>
              <a:gd name="connsiteY8" fmla="*/ 136516 h 1452737"/>
              <a:gd name="connsiteX9" fmla="*/ 2995625 w 3108960"/>
              <a:gd name="connsiteY9" fmla="*/ 79849 h 1452737"/>
              <a:gd name="connsiteX10" fmla="*/ 3023959 w 3108960"/>
              <a:gd name="connsiteY10" fmla="*/ 28334 h 1452737"/>
              <a:gd name="connsiteX11" fmla="*/ 3036838 w 3108960"/>
              <a:gd name="connsiteY11" fmla="*/ 7727 h 1452737"/>
              <a:gd name="connsiteX12" fmla="*/ 3044565 w 3108960"/>
              <a:gd name="connsiteY12" fmla="*/ 0 h 1452737"/>
              <a:gd name="connsiteX13" fmla="*/ 3060020 w 3108960"/>
              <a:gd name="connsiteY13" fmla="*/ 0 h 1452737"/>
              <a:gd name="connsiteX14" fmla="*/ 3070323 w 3108960"/>
              <a:gd name="connsiteY14" fmla="*/ 15455 h 1452737"/>
              <a:gd name="connsiteX15" fmla="*/ 3083202 w 3108960"/>
              <a:gd name="connsiteY15" fmla="*/ 51515 h 1452737"/>
              <a:gd name="connsiteX16" fmla="*/ 3098656 w 3108960"/>
              <a:gd name="connsiteY16" fmla="*/ 100455 h 1452737"/>
              <a:gd name="connsiteX17" fmla="*/ 3108960 w 3108960"/>
              <a:gd name="connsiteY17" fmla="*/ 141668 h 1452737"/>
              <a:gd name="connsiteX18" fmla="*/ 3108960 w 3108960"/>
              <a:gd name="connsiteY18" fmla="*/ 190607 h 1452737"/>
              <a:gd name="connsiteX19" fmla="*/ 3106384 w 3108960"/>
              <a:gd name="connsiteY19" fmla="*/ 249850 h 1452737"/>
              <a:gd name="connsiteX20" fmla="*/ 3093505 w 3108960"/>
              <a:gd name="connsiteY20" fmla="*/ 334851 h 1452737"/>
              <a:gd name="connsiteX21" fmla="*/ 3083202 w 3108960"/>
              <a:gd name="connsiteY21" fmla="*/ 399245 h 1452737"/>
              <a:gd name="connsiteX22" fmla="*/ 3070323 w 3108960"/>
              <a:gd name="connsiteY22" fmla="*/ 432730 h 1452737"/>
              <a:gd name="connsiteX23" fmla="*/ 3052292 w 3108960"/>
              <a:gd name="connsiteY23" fmla="*/ 455912 h 1452737"/>
              <a:gd name="connsiteX24" fmla="*/ 2985322 w 3108960"/>
              <a:gd name="connsiteY24" fmla="*/ 489397 h 1452737"/>
              <a:gd name="connsiteX25" fmla="*/ 2908049 w 3108960"/>
              <a:gd name="connsiteY25" fmla="*/ 517731 h 1452737"/>
              <a:gd name="connsiteX26" fmla="*/ 2472743 w 3108960"/>
              <a:gd name="connsiteY26" fmla="*/ 674853 h 1452737"/>
              <a:gd name="connsiteX27" fmla="*/ 1746375 w 3108960"/>
              <a:gd name="connsiteY27" fmla="*/ 940158 h 1452737"/>
              <a:gd name="connsiteX28" fmla="*/ 381214 w 3108960"/>
              <a:gd name="connsiteY28" fmla="*/ 1411524 h 1452737"/>
              <a:gd name="connsiteX29" fmla="*/ 301365 w 3108960"/>
              <a:gd name="connsiteY29" fmla="*/ 1434706 h 1452737"/>
              <a:gd name="connsiteX30" fmla="*/ 234395 w 3108960"/>
              <a:gd name="connsiteY30" fmla="*/ 1447585 h 1452737"/>
              <a:gd name="connsiteX31" fmla="*/ 182880 w 3108960"/>
              <a:gd name="connsiteY31" fmla="*/ 1450161 h 1452737"/>
              <a:gd name="connsiteX32" fmla="*/ 121061 w 3108960"/>
              <a:gd name="connsiteY32" fmla="*/ 1452737 h 1452737"/>
              <a:gd name="connsiteX33" fmla="*/ 69545 w 3108960"/>
              <a:gd name="connsiteY33" fmla="*/ 1450161 h 1452737"/>
              <a:gd name="connsiteX34" fmla="*/ 25757 w 3108960"/>
              <a:gd name="connsiteY34" fmla="*/ 1437282 h 1452737"/>
              <a:gd name="connsiteX35" fmla="*/ 7727 w 3108960"/>
              <a:gd name="connsiteY35" fmla="*/ 1426979 h 1452737"/>
              <a:gd name="connsiteX36" fmla="*/ 0 w 3108960"/>
              <a:gd name="connsiteY36" fmla="*/ 1411524 h 1452737"/>
              <a:gd name="connsiteX37" fmla="*/ 2575 w 3108960"/>
              <a:gd name="connsiteY37" fmla="*/ 1390918 h 1452737"/>
              <a:gd name="connsiteX38" fmla="*/ 12878 w 3108960"/>
              <a:gd name="connsiteY38" fmla="*/ 1354857 h 1452737"/>
              <a:gd name="connsiteX39" fmla="*/ 41212 w 3108960"/>
              <a:gd name="connsiteY39" fmla="*/ 1316221 h 1452737"/>
              <a:gd name="connsiteX40" fmla="*/ 97879 w 3108960"/>
              <a:gd name="connsiteY40" fmla="*/ 1246675 h 1452737"/>
              <a:gd name="connsiteX41" fmla="*/ 46363 w 3108960"/>
              <a:gd name="connsiteY41" fmla="*/ 1311069 h 1452737"/>
              <a:gd name="connsiteX42" fmla="*/ 103030 w 3108960"/>
              <a:gd name="connsiteY42" fmla="*/ 1251826 h 1452737"/>
              <a:gd name="connsiteX43" fmla="*/ 144243 w 3108960"/>
              <a:gd name="connsiteY43" fmla="*/ 1210614 h 1452737"/>
              <a:gd name="connsiteX44" fmla="*/ 200910 w 3108960"/>
              <a:gd name="connsiteY44" fmla="*/ 1169402 h 1452737"/>
              <a:gd name="connsiteX45" fmla="*/ 273032 w 3108960"/>
              <a:gd name="connsiteY45" fmla="*/ 1128189 h 1452737"/>
              <a:gd name="connsiteX46" fmla="*/ 334850 w 3108960"/>
              <a:gd name="connsiteY46" fmla="*/ 1097280 h 1452737"/>
              <a:gd name="connsiteX47" fmla="*/ 383790 w 3108960"/>
              <a:gd name="connsiteY47" fmla="*/ 1079250 h 1452737"/>
              <a:gd name="connsiteX48" fmla="*/ 409548 w 3108960"/>
              <a:gd name="connsiteY48" fmla="*/ 1079250 h 1452737"/>
              <a:gd name="connsiteX49" fmla="*/ 471366 w 3108960"/>
              <a:gd name="connsiteY49" fmla="*/ 1068946 h 1452737"/>
              <a:gd name="connsiteX50" fmla="*/ 569246 w 3108960"/>
              <a:gd name="connsiteY50" fmla="*/ 1053492 h 1452737"/>
              <a:gd name="connsiteX51" fmla="*/ 656822 w 3108960"/>
              <a:gd name="connsiteY51" fmla="*/ 1032886 h 1452737"/>
              <a:gd name="connsiteX52" fmla="*/ 795914 w 3108960"/>
              <a:gd name="connsiteY52" fmla="*/ 989097 h 1452737"/>
              <a:gd name="connsiteX53" fmla="*/ 860308 w 3108960"/>
              <a:gd name="connsiteY53" fmla="*/ 965915 h 1452737"/>
              <a:gd name="connsiteX0" fmla="*/ 860308 w 3108960"/>
              <a:gd name="connsiteY0" fmla="*/ 965915 h 1452737"/>
              <a:gd name="connsiteX1" fmla="*/ 1419251 w 3108960"/>
              <a:gd name="connsiteY1" fmla="*/ 785611 h 1452737"/>
              <a:gd name="connsiteX2" fmla="*/ 1931830 w 3108960"/>
              <a:gd name="connsiteY2" fmla="*/ 610459 h 1452737"/>
              <a:gd name="connsiteX3" fmla="*/ 2426379 w 3108960"/>
              <a:gd name="connsiteY3" fmla="*/ 435306 h 1452737"/>
              <a:gd name="connsiteX4" fmla="*/ 2722593 w 3108960"/>
              <a:gd name="connsiteY4" fmla="*/ 321972 h 1452737"/>
              <a:gd name="connsiteX5" fmla="*/ 2774109 w 3108960"/>
              <a:gd name="connsiteY5" fmla="*/ 301366 h 1452737"/>
              <a:gd name="connsiteX6" fmla="*/ 2820473 w 3108960"/>
              <a:gd name="connsiteY6" fmla="*/ 270456 h 1452737"/>
              <a:gd name="connsiteX7" fmla="*/ 2877140 w 3108960"/>
              <a:gd name="connsiteY7" fmla="*/ 226668 h 1452737"/>
              <a:gd name="connsiteX8" fmla="*/ 2962140 w 3108960"/>
              <a:gd name="connsiteY8" fmla="*/ 136516 h 1452737"/>
              <a:gd name="connsiteX9" fmla="*/ 2995625 w 3108960"/>
              <a:gd name="connsiteY9" fmla="*/ 79849 h 1452737"/>
              <a:gd name="connsiteX10" fmla="*/ 3023959 w 3108960"/>
              <a:gd name="connsiteY10" fmla="*/ 28334 h 1452737"/>
              <a:gd name="connsiteX11" fmla="*/ 3036838 w 3108960"/>
              <a:gd name="connsiteY11" fmla="*/ 7727 h 1452737"/>
              <a:gd name="connsiteX12" fmla="*/ 3044565 w 3108960"/>
              <a:gd name="connsiteY12" fmla="*/ 0 h 1452737"/>
              <a:gd name="connsiteX13" fmla="*/ 3060020 w 3108960"/>
              <a:gd name="connsiteY13" fmla="*/ 0 h 1452737"/>
              <a:gd name="connsiteX14" fmla="*/ 3070323 w 3108960"/>
              <a:gd name="connsiteY14" fmla="*/ 15455 h 1452737"/>
              <a:gd name="connsiteX15" fmla="*/ 3083202 w 3108960"/>
              <a:gd name="connsiteY15" fmla="*/ 51515 h 1452737"/>
              <a:gd name="connsiteX16" fmla="*/ 3098656 w 3108960"/>
              <a:gd name="connsiteY16" fmla="*/ 100455 h 1452737"/>
              <a:gd name="connsiteX17" fmla="*/ 3108960 w 3108960"/>
              <a:gd name="connsiteY17" fmla="*/ 141668 h 1452737"/>
              <a:gd name="connsiteX18" fmla="*/ 3108960 w 3108960"/>
              <a:gd name="connsiteY18" fmla="*/ 190607 h 1452737"/>
              <a:gd name="connsiteX19" fmla="*/ 3106384 w 3108960"/>
              <a:gd name="connsiteY19" fmla="*/ 249850 h 1452737"/>
              <a:gd name="connsiteX20" fmla="*/ 3093505 w 3108960"/>
              <a:gd name="connsiteY20" fmla="*/ 334851 h 1452737"/>
              <a:gd name="connsiteX21" fmla="*/ 3083202 w 3108960"/>
              <a:gd name="connsiteY21" fmla="*/ 399245 h 1452737"/>
              <a:gd name="connsiteX22" fmla="*/ 3070323 w 3108960"/>
              <a:gd name="connsiteY22" fmla="*/ 432730 h 1452737"/>
              <a:gd name="connsiteX23" fmla="*/ 3052292 w 3108960"/>
              <a:gd name="connsiteY23" fmla="*/ 455912 h 1452737"/>
              <a:gd name="connsiteX24" fmla="*/ 2985322 w 3108960"/>
              <a:gd name="connsiteY24" fmla="*/ 489397 h 1452737"/>
              <a:gd name="connsiteX25" fmla="*/ 2908049 w 3108960"/>
              <a:gd name="connsiteY25" fmla="*/ 517731 h 1452737"/>
              <a:gd name="connsiteX26" fmla="*/ 2472743 w 3108960"/>
              <a:gd name="connsiteY26" fmla="*/ 674853 h 1452737"/>
              <a:gd name="connsiteX27" fmla="*/ 1746375 w 3108960"/>
              <a:gd name="connsiteY27" fmla="*/ 940158 h 1452737"/>
              <a:gd name="connsiteX28" fmla="*/ 381214 w 3108960"/>
              <a:gd name="connsiteY28" fmla="*/ 1411524 h 1452737"/>
              <a:gd name="connsiteX29" fmla="*/ 301365 w 3108960"/>
              <a:gd name="connsiteY29" fmla="*/ 1434706 h 1452737"/>
              <a:gd name="connsiteX30" fmla="*/ 234395 w 3108960"/>
              <a:gd name="connsiteY30" fmla="*/ 1447585 h 1452737"/>
              <a:gd name="connsiteX31" fmla="*/ 182880 w 3108960"/>
              <a:gd name="connsiteY31" fmla="*/ 1450161 h 1452737"/>
              <a:gd name="connsiteX32" fmla="*/ 121061 w 3108960"/>
              <a:gd name="connsiteY32" fmla="*/ 1452737 h 1452737"/>
              <a:gd name="connsiteX33" fmla="*/ 69545 w 3108960"/>
              <a:gd name="connsiteY33" fmla="*/ 1450161 h 1452737"/>
              <a:gd name="connsiteX34" fmla="*/ 25757 w 3108960"/>
              <a:gd name="connsiteY34" fmla="*/ 1437282 h 1452737"/>
              <a:gd name="connsiteX35" fmla="*/ 7727 w 3108960"/>
              <a:gd name="connsiteY35" fmla="*/ 1426979 h 1452737"/>
              <a:gd name="connsiteX36" fmla="*/ 0 w 3108960"/>
              <a:gd name="connsiteY36" fmla="*/ 1411524 h 1452737"/>
              <a:gd name="connsiteX37" fmla="*/ 2575 w 3108960"/>
              <a:gd name="connsiteY37" fmla="*/ 1390918 h 1452737"/>
              <a:gd name="connsiteX38" fmla="*/ 12878 w 3108960"/>
              <a:gd name="connsiteY38" fmla="*/ 1354857 h 1452737"/>
              <a:gd name="connsiteX39" fmla="*/ 41212 w 3108960"/>
              <a:gd name="connsiteY39" fmla="*/ 1316221 h 1452737"/>
              <a:gd name="connsiteX40" fmla="*/ 46363 w 3108960"/>
              <a:gd name="connsiteY40" fmla="*/ 1311069 h 1452737"/>
              <a:gd name="connsiteX41" fmla="*/ 103030 w 3108960"/>
              <a:gd name="connsiteY41" fmla="*/ 1251826 h 1452737"/>
              <a:gd name="connsiteX42" fmla="*/ 144243 w 3108960"/>
              <a:gd name="connsiteY42" fmla="*/ 1210614 h 1452737"/>
              <a:gd name="connsiteX43" fmla="*/ 200910 w 3108960"/>
              <a:gd name="connsiteY43" fmla="*/ 1169402 h 1452737"/>
              <a:gd name="connsiteX44" fmla="*/ 273032 w 3108960"/>
              <a:gd name="connsiteY44" fmla="*/ 1128189 h 1452737"/>
              <a:gd name="connsiteX45" fmla="*/ 334850 w 3108960"/>
              <a:gd name="connsiteY45" fmla="*/ 1097280 h 1452737"/>
              <a:gd name="connsiteX46" fmla="*/ 383790 w 3108960"/>
              <a:gd name="connsiteY46" fmla="*/ 1079250 h 1452737"/>
              <a:gd name="connsiteX47" fmla="*/ 409548 w 3108960"/>
              <a:gd name="connsiteY47" fmla="*/ 1079250 h 1452737"/>
              <a:gd name="connsiteX48" fmla="*/ 471366 w 3108960"/>
              <a:gd name="connsiteY48" fmla="*/ 1068946 h 1452737"/>
              <a:gd name="connsiteX49" fmla="*/ 569246 w 3108960"/>
              <a:gd name="connsiteY49" fmla="*/ 1053492 h 1452737"/>
              <a:gd name="connsiteX50" fmla="*/ 656822 w 3108960"/>
              <a:gd name="connsiteY50" fmla="*/ 1032886 h 1452737"/>
              <a:gd name="connsiteX51" fmla="*/ 795914 w 3108960"/>
              <a:gd name="connsiteY51" fmla="*/ 989097 h 1452737"/>
              <a:gd name="connsiteX52" fmla="*/ 860308 w 3108960"/>
              <a:gd name="connsiteY52" fmla="*/ 965915 h 1452737"/>
              <a:gd name="connsiteX0" fmla="*/ 860308 w 3108960"/>
              <a:gd name="connsiteY0" fmla="*/ 965915 h 1452737"/>
              <a:gd name="connsiteX1" fmla="*/ 1419251 w 3108960"/>
              <a:gd name="connsiteY1" fmla="*/ 785611 h 1452737"/>
              <a:gd name="connsiteX2" fmla="*/ 1931830 w 3108960"/>
              <a:gd name="connsiteY2" fmla="*/ 610459 h 1452737"/>
              <a:gd name="connsiteX3" fmla="*/ 2426379 w 3108960"/>
              <a:gd name="connsiteY3" fmla="*/ 435306 h 1452737"/>
              <a:gd name="connsiteX4" fmla="*/ 2722593 w 3108960"/>
              <a:gd name="connsiteY4" fmla="*/ 321972 h 1452737"/>
              <a:gd name="connsiteX5" fmla="*/ 2774109 w 3108960"/>
              <a:gd name="connsiteY5" fmla="*/ 301366 h 1452737"/>
              <a:gd name="connsiteX6" fmla="*/ 2820473 w 3108960"/>
              <a:gd name="connsiteY6" fmla="*/ 270456 h 1452737"/>
              <a:gd name="connsiteX7" fmla="*/ 2877140 w 3108960"/>
              <a:gd name="connsiteY7" fmla="*/ 226668 h 1452737"/>
              <a:gd name="connsiteX8" fmla="*/ 2962140 w 3108960"/>
              <a:gd name="connsiteY8" fmla="*/ 136516 h 1452737"/>
              <a:gd name="connsiteX9" fmla="*/ 2995625 w 3108960"/>
              <a:gd name="connsiteY9" fmla="*/ 79849 h 1452737"/>
              <a:gd name="connsiteX10" fmla="*/ 3023959 w 3108960"/>
              <a:gd name="connsiteY10" fmla="*/ 28334 h 1452737"/>
              <a:gd name="connsiteX11" fmla="*/ 3036838 w 3108960"/>
              <a:gd name="connsiteY11" fmla="*/ 7727 h 1452737"/>
              <a:gd name="connsiteX12" fmla="*/ 3044565 w 3108960"/>
              <a:gd name="connsiteY12" fmla="*/ 0 h 1452737"/>
              <a:gd name="connsiteX13" fmla="*/ 3060020 w 3108960"/>
              <a:gd name="connsiteY13" fmla="*/ 0 h 1452737"/>
              <a:gd name="connsiteX14" fmla="*/ 3070323 w 3108960"/>
              <a:gd name="connsiteY14" fmla="*/ 15455 h 1452737"/>
              <a:gd name="connsiteX15" fmla="*/ 3083202 w 3108960"/>
              <a:gd name="connsiteY15" fmla="*/ 51515 h 1452737"/>
              <a:gd name="connsiteX16" fmla="*/ 3098656 w 3108960"/>
              <a:gd name="connsiteY16" fmla="*/ 100455 h 1452737"/>
              <a:gd name="connsiteX17" fmla="*/ 3108960 w 3108960"/>
              <a:gd name="connsiteY17" fmla="*/ 141668 h 1452737"/>
              <a:gd name="connsiteX18" fmla="*/ 3108960 w 3108960"/>
              <a:gd name="connsiteY18" fmla="*/ 190607 h 1452737"/>
              <a:gd name="connsiteX19" fmla="*/ 3106384 w 3108960"/>
              <a:gd name="connsiteY19" fmla="*/ 249850 h 1452737"/>
              <a:gd name="connsiteX20" fmla="*/ 3093505 w 3108960"/>
              <a:gd name="connsiteY20" fmla="*/ 334851 h 1452737"/>
              <a:gd name="connsiteX21" fmla="*/ 3083202 w 3108960"/>
              <a:gd name="connsiteY21" fmla="*/ 399245 h 1452737"/>
              <a:gd name="connsiteX22" fmla="*/ 3070323 w 3108960"/>
              <a:gd name="connsiteY22" fmla="*/ 432730 h 1452737"/>
              <a:gd name="connsiteX23" fmla="*/ 3052292 w 3108960"/>
              <a:gd name="connsiteY23" fmla="*/ 455912 h 1452737"/>
              <a:gd name="connsiteX24" fmla="*/ 2985322 w 3108960"/>
              <a:gd name="connsiteY24" fmla="*/ 489397 h 1452737"/>
              <a:gd name="connsiteX25" fmla="*/ 2908049 w 3108960"/>
              <a:gd name="connsiteY25" fmla="*/ 517731 h 1452737"/>
              <a:gd name="connsiteX26" fmla="*/ 2472743 w 3108960"/>
              <a:gd name="connsiteY26" fmla="*/ 674853 h 1452737"/>
              <a:gd name="connsiteX27" fmla="*/ 1746375 w 3108960"/>
              <a:gd name="connsiteY27" fmla="*/ 940158 h 1452737"/>
              <a:gd name="connsiteX28" fmla="*/ 381214 w 3108960"/>
              <a:gd name="connsiteY28" fmla="*/ 1411524 h 1452737"/>
              <a:gd name="connsiteX29" fmla="*/ 301365 w 3108960"/>
              <a:gd name="connsiteY29" fmla="*/ 1434706 h 1452737"/>
              <a:gd name="connsiteX30" fmla="*/ 234395 w 3108960"/>
              <a:gd name="connsiteY30" fmla="*/ 1447585 h 1452737"/>
              <a:gd name="connsiteX31" fmla="*/ 182880 w 3108960"/>
              <a:gd name="connsiteY31" fmla="*/ 1450161 h 1452737"/>
              <a:gd name="connsiteX32" fmla="*/ 121061 w 3108960"/>
              <a:gd name="connsiteY32" fmla="*/ 1452737 h 1452737"/>
              <a:gd name="connsiteX33" fmla="*/ 69545 w 3108960"/>
              <a:gd name="connsiteY33" fmla="*/ 1450161 h 1452737"/>
              <a:gd name="connsiteX34" fmla="*/ 25757 w 3108960"/>
              <a:gd name="connsiteY34" fmla="*/ 1437282 h 1452737"/>
              <a:gd name="connsiteX35" fmla="*/ 7727 w 3108960"/>
              <a:gd name="connsiteY35" fmla="*/ 1426979 h 1452737"/>
              <a:gd name="connsiteX36" fmla="*/ 0 w 3108960"/>
              <a:gd name="connsiteY36" fmla="*/ 1411524 h 1452737"/>
              <a:gd name="connsiteX37" fmla="*/ 2575 w 3108960"/>
              <a:gd name="connsiteY37" fmla="*/ 1390918 h 1452737"/>
              <a:gd name="connsiteX38" fmla="*/ 12878 w 3108960"/>
              <a:gd name="connsiteY38" fmla="*/ 1354857 h 1452737"/>
              <a:gd name="connsiteX39" fmla="*/ 41212 w 3108960"/>
              <a:gd name="connsiteY39" fmla="*/ 1316221 h 1452737"/>
              <a:gd name="connsiteX40" fmla="*/ 103030 w 3108960"/>
              <a:gd name="connsiteY40" fmla="*/ 1251826 h 1452737"/>
              <a:gd name="connsiteX41" fmla="*/ 144243 w 3108960"/>
              <a:gd name="connsiteY41" fmla="*/ 1210614 h 1452737"/>
              <a:gd name="connsiteX42" fmla="*/ 200910 w 3108960"/>
              <a:gd name="connsiteY42" fmla="*/ 1169402 h 1452737"/>
              <a:gd name="connsiteX43" fmla="*/ 273032 w 3108960"/>
              <a:gd name="connsiteY43" fmla="*/ 1128189 h 1452737"/>
              <a:gd name="connsiteX44" fmla="*/ 334850 w 3108960"/>
              <a:gd name="connsiteY44" fmla="*/ 1097280 h 1452737"/>
              <a:gd name="connsiteX45" fmla="*/ 383790 w 3108960"/>
              <a:gd name="connsiteY45" fmla="*/ 1079250 h 1452737"/>
              <a:gd name="connsiteX46" fmla="*/ 409548 w 3108960"/>
              <a:gd name="connsiteY46" fmla="*/ 1079250 h 1452737"/>
              <a:gd name="connsiteX47" fmla="*/ 471366 w 3108960"/>
              <a:gd name="connsiteY47" fmla="*/ 1068946 h 1452737"/>
              <a:gd name="connsiteX48" fmla="*/ 569246 w 3108960"/>
              <a:gd name="connsiteY48" fmla="*/ 1053492 h 1452737"/>
              <a:gd name="connsiteX49" fmla="*/ 656822 w 3108960"/>
              <a:gd name="connsiteY49" fmla="*/ 1032886 h 1452737"/>
              <a:gd name="connsiteX50" fmla="*/ 795914 w 3108960"/>
              <a:gd name="connsiteY50" fmla="*/ 989097 h 1452737"/>
              <a:gd name="connsiteX51" fmla="*/ 860308 w 3108960"/>
              <a:gd name="connsiteY51" fmla="*/ 965915 h 1452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3108960" h="1452737">
                <a:moveTo>
                  <a:pt x="860308" y="965915"/>
                </a:moveTo>
                <a:lnTo>
                  <a:pt x="1419251" y="785611"/>
                </a:lnTo>
                <a:lnTo>
                  <a:pt x="1931830" y="610459"/>
                </a:lnTo>
                <a:lnTo>
                  <a:pt x="2426379" y="435306"/>
                </a:lnTo>
                <a:lnTo>
                  <a:pt x="2722593" y="321972"/>
                </a:lnTo>
                <a:lnTo>
                  <a:pt x="2774109" y="301366"/>
                </a:lnTo>
                <a:lnTo>
                  <a:pt x="2820473" y="270456"/>
                </a:lnTo>
                <a:lnTo>
                  <a:pt x="2877140" y="226668"/>
                </a:lnTo>
                <a:cubicBezTo>
                  <a:pt x="2900751" y="204345"/>
                  <a:pt x="2942393" y="160986"/>
                  <a:pt x="2962140" y="136516"/>
                </a:cubicBezTo>
                <a:lnTo>
                  <a:pt x="2995625" y="79849"/>
                </a:lnTo>
                <a:lnTo>
                  <a:pt x="3023959" y="28334"/>
                </a:lnTo>
                <a:lnTo>
                  <a:pt x="3036838" y="7727"/>
                </a:lnTo>
                <a:lnTo>
                  <a:pt x="3044565" y="0"/>
                </a:lnTo>
                <a:lnTo>
                  <a:pt x="3060020" y="0"/>
                </a:lnTo>
                <a:lnTo>
                  <a:pt x="3070323" y="15455"/>
                </a:lnTo>
                <a:lnTo>
                  <a:pt x="3083202" y="51515"/>
                </a:lnTo>
                <a:lnTo>
                  <a:pt x="3098656" y="100455"/>
                </a:lnTo>
                <a:lnTo>
                  <a:pt x="3108960" y="141668"/>
                </a:lnTo>
                <a:lnTo>
                  <a:pt x="3108960" y="190607"/>
                </a:lnTo>
                <a:lnTo>
                  <a:pt x="3106384" y="249850"/>
                </a:lnTo>
                <a:lnTo>
                  <a:pt x="3093505" y="334851"/>
                </a:lnTo>
                <a:lnTo>
                  <a:pt x="3083202" y="399245"/>
                </a:lnTo>
                <a:lnTo>
                  <a:pt x="3070323" y="432730"/>
                </a:lnTo>
                <a:lnTo>
                  <a:pt x="3052292" y="455912"/>
                </a:lnTo>
                <a:lnTo>
                  <a:pt x="2985322" y="489397"/>
                </a:lnTo>
                <a:lnTo>
                  <a:pt x="2908049" y="517731"/>
                </a:lnTo>
                <a:lnTo>
                  <a:pt x="2472743" y="674853"/>
                </a:lnTo>
                <a:lnTo>
                  <a:pt x="1746375" y="940158"/>
                </a:lnTo>
                <a:lnTo>
                  <a:pt x="381214" y="1411524"/>
                </a:lnTo>
                <a:lnTo>
                  <a:pt x="301365" y="1434706"/>
                </a:lnTo>
                <a:cubicBezTo>
                  <a:pt x="236129" y="1447753"/>
                  <a:pt x="258861" y="1447585"/>
                  <a:pt x="234395" y="1447585"/>
                </a:cubicBezTo>
                <a:lnTo>
                  <a:pt x="182880" y="1450161"/>
                </a:lnTo>
                <a:lnTo>
                  <a:pt x="121061" y="1452737"/>
                </a:lnTo>
                <a:lnTo>
                  <a:pt x="69545" y="1450161"/>
                </a:lnTo>
                <a:lnTo>
                  <a:pt x="25757" y="1437282"/>
                </a:lnTo>
                <a:lnTo>
                  <a:pt x="7727" y="1426979"/>
                </a:lnTo>
                <a:lnTo>
                  <a:pt x="0" y="1411524"/>
                </a:lnTo>
                <a:lnTo>
                  <a:pt x="2575" y="1390918"/>
                </a:lnTo>
                <a:lnTo>
                  <a:pt x="12878" y="1354857"/>
                </a:lnTo>
                <a:lnTo>
                  <a:pt x="41212" y="1316221"/>
                </a:lnTo>
                <a:lnTo>
                  <a:pt x="103030" y="1251826"/>
                </a:lnTo>
                <a:lnTo>
                  <a:pt x="144243" y="1210614"/>
                </a:lnTo>
                <a:lnTo>
                  <a:pt x="200910" y="1169402"/>
                </a:lnTo>
                <a:lnTo>
                  <a:pt x="273032" y="1128189"/>
                </a:lnTo>
                <a:lnTo>
                  <a:pt x="334850" y="1097280"/>
                </a:lnTo>
                <a:lnTo>
                  <a:pt x="383790" y="1079250"/>
                </a:lnTo>
                <a:lnTo>
                  <a:pt x="409548" y="1079250"/>
                </a:lnTo>
                <a:lnTo>
                  <a:pt x="471366" y="1068946"/>
                </a:lnTo>
                <a:lnTo>
                  <a:pt x="569246" y="1053492"/>
                </a:lnTo>
                <a:lnTo>
                  <a:pt x="656822" y="1032886"/>
                </a:lnTo>
                <a:lnTo>
                  <a:pt x="795914" y="989097"/>
                </a:lnTo>
                <a:lnTo>
                  <a:pt x="860308" y="96591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9" name="フリーフォーム 8"/>
          <p:cNvSpPr/>
          <p:nvPr/>
        </p:nvSpPr>
        <p:spPr>
          <a:xfrm rot="16200000">
            <a:off x="3165075" y="2513013"/>
            <a:ext cx="3608387" cy="2541587"/>
          </a:xfrm>
          <a:custGeom>
            <a:avLst/>
            <a:gdLst>
              <a:gd name="connsiteX0" fmla="*/ 1039826 w 3609048"/>
              <a:gd name="connsiteY0" fmla="*/ 2148435 h 2540899"/>
              <a:gd name="connsiteX1" fmla="*/ 1691235 w 3609048"/>
              <a:gd name="connsiteY1" fmla="*/ 2148435 h 2540899"/>
              <a:gd name="connsiteX2" fmla="*/ 2330506 w 3609048"/>
              <a:gd name="connsiteY2" fmla="*/ 2148435 h 2540899"/>
              <a:gd name="connsiteX3" fmla="*/ 2941455 w 3609048"/>
              <a:gd name="connsiteY3" fmla="*/ 2144389 h 2540899"/>
              <a:gd name="connsiteX4" fmla="*/ 3216584 w 3609048"/>
              <a:gd name="connsiteY4" fmla="*/ 2148435 h 2540899"/>
              <a:gd name="connsiteX5" fmla="*/ 3269182 w 3609048"/>
              <a:gd name="connsiteY5" fmla="*/ 2144389 h 2540899"/>
              <a:gd name="connsiteX6" fmla="*/ 3305596 w 3609048"/>
              <a:gd name="connsiteY6" fmla="*/ 2136297 h 2540899"/>
              <a:gd name="connsiteX7" fmla="*/ 3342011 w 3609048"/>
              <a:gd name="connsiteY7" fmla="*/ 2116067 h 2540899"/>
              <a:gd name="connsiteX8" fmla="*/ 3366287 w 3609048"/>
              <a:gd name="connsiteY8" fmla="*/ 2087745 h 2540899"/>
              <a:gd name="connsiteX9" fmla="*/ 3378425 w 3609048"/>
              <a:gd name="connsiteY9" fmla="*/ 2051331 h 2540899"/>
              <a:gd name="connsiteX10" fmla="*/ 3386517 w 3609048"/>
              <a:gd name="connsiteY10" fmla="*/ 1986595 h 2540899"/>
              <a:gd name="connsiteX11" fmla="*/ 3378425 w 3609048"/>
              <a:gd name="connsiteY11" fmla="*/ 1913766 h 2540899"/>
              <a:gd name="connsiteX12" fmla="*/ 3176124 w 3609048"/>
              <a:gd name="connsiteY12" fmla="*/ 420786 h 2540899"/>
              <a:gd name="connsiteX13" fmla="*/ 3111388 w 3609048"/>
              <a:gd name="connsiteY13" fmla="*/ 20230 h 2540899"/>
              <a:gd name="connsiteX14" fmla="*/ 3123526 w 3609048"/>
              <a:gd name="connsiteY14" fmla="*/ 12138 h 2540899"/>
              <a:gd name="connsiteX15" fmla="*/ 3289412 w 3609048"/>
              <a:gd name="connsiteY15" fmla="*/ 0 h 2540899"/>
              <a:gd name="connsiteX16" fmla="*/ 3309642 w 3609048"/>
              <a:gd name="connsiteY16" fmla="*/ 109242 h 2540899"/>
              <a:gd name="connsiteX17" fmla="*/ 3418885 w 3609048"/>
              <a:gd name="connsiteY17" fmla="*/ 837526 h 2540899"/>
              <a:gd name="connsiteX18" fmla="*/ 3568588 w 3609048"/>
              <a:gd name="connsiteY18" fmla="*/ 1804524 h 2540899"/>
              <a:gd name="connsiteX19" fmla="*/ 3592864 w 3609048"/>
              <a:gd name="connsiteY19" fmla="*/ 1962319 h 2540899"/>
              <a:gd name="connsiteX20" fmla="*/ 3605002 w 3609048"/>
              <a:gd name="connsiteY20" fmla="*/ 2047285 h 2540899"/>
              <a:gd name="connsiteX21" fmla="*/ 3609048 w 3609048"/>
              <a:gd name="connsiteY21" fmla="*/ 2087745 h 2540899"/>
              <a:gd name="connsiteX22" fmla="*/ 3605002 w 3609048"/>
              <a:gd name="connsiteY22" fmla="*/ 2116067 h 2540899"/>
              <a:gd name="connsiteX23" fmla="*/ 3564541 w 3609048"/>
              <a:gd name="connsiteY23" fmla="*/ 2205080 h 2540899"/>
              <a:gd name="connsiteX24" fmla="*/ 3499805 w 3609048"/>
              <a:gd name="connsiteY24" fmla="*/ 2290046 h 2540899"/>
              <a:gd name="connsiteX25" fmla="*/ 3418885 w 3609048"/>
              <a:gd name="connsiteY25" fmla="*/ 2399288 h 2540899"/>
              <a:gd name="connsiteX26" fmla="*/ 3354149 w 3609048"/>
              <a:gd name="connsiteY26" fmla="*/ 2472117 h 2540899"/>
              <a:gd name="connsiteX27" fmla="*/ 3305596 w 3609048"/>
              <a:gd name="connsiteY27" fmla="*/ 2512577 h 2540899"/>
              <a:gd name="connsiteX28" fmla="*/ 3257044 w 3609048"/>
              <a:gd name="connsiteY28" fmla="*/ 2536853 h 2540899"/>
              <a:gd name="connsiteX29" fmla="*/ 3236814 w 3609048"/>
              <a:gd name="connsiteY29" fmla="*/ 2540899 h 2540899"/>
              <a:gd name="connsiteX30" fmla="*/ 3220630 w 3609048"/>
              <a:gd name="connsiteY30" fmla="*/ 2540899 h 2540899"/>
              <a:gd name="connsiteX31" fmla="*/ 3204446 w 3609048"/>
              <a:gd name="connsiteY31" fmla="*/ 2536853 h 2540899"/>
              <a:gd name="connsiteX32" fmla="*/ 3180170 w 3609048"/>
              <a:gd name="connsiteY32" fmla="*/ 2520669 h 2540899"/>
              <a:gd name="connsiteX33" fmla="*/ 3143756 w 3609048"/>
              <a:gd name="connsiteY33" fmla="*/ 2492347 h 2540899"/>
              <a:gd name="connsiteX34" fmla="*/ 3107341 w 3609048"/>
              <a:gd name="connsiteY34" fmla="*/ 2472117 h 2540899"/>
              <a:gd name="connsiteX35" fmla="*/ 3050697 w 3609048"/>
              <a:gd name="connsiteY35" fmla="*/ 2447841 h 2540899"/>
              <a:gd name="connsiteX36" fmla="*/ 3002145 w 3609048"/>
              <a:gd name="connsiteY36" fmla="*/ 2439749 h 2540899"/>
              <a:gd name="connsiteX37" fmla="*/ 2844350 w 3609048"/>
              <a:gd name="connsiteY37" fmla="*/ 2439749 h 2540899"/>
              <a:gd name="connsiteX38" fmla="*/ 1820708 w 3609048"/>
              <a:gd name="connsiteY38" fmla="*/ 2427611 h 2540899"/>
              <a:gd name="connsiteX39" fmla="*/ 801111 w 3609048"/>
              <a:gd name="connsiteY39" fmla="*/ 2419519 h 2540899"/>
              <a:gd name="connsiteX40" fmla="*/ 530028 w 3609048"/>
              <a:gd name="connsiteY40" fmla="*/ 2415473 h 2540899"/>
              <a:gd name="connsiteX41" fmla="*/ 453154 w 3609048"/>
              <a:gd name="connsiteY41" fmla="*/ 2419519 h 2540899"/>
              <a:gd name="connsiteX42" fmla="*/ 380326 w 3609048"/>
              <a:gd name="connsiteY42" fmla="*/ 2427611 h 2540899"/>
              <a:gd name="connsiteX43" fmla="*/ 323681 w 3609048"/>
              <a:gd name="connsiteY43" fmla="*/ 2439749 h 2540899"/>
              <a:gd name="connsiteX44" fmla="*/ 287267 w 3609048"/>
              <a:gd name="connsiteY44" fmla="*/ 2431657 h 2540899"/>
              <a:gd name="connsiteX45" fmla="*/ 202301 w 3609048"/>
              <a:gd name="connsiteY45" fmla="*/ 2415473 h 2540899"/>
              <a:gd name="connsiteX46" fmla="*/ 141611 w 3609048"/>
              <a:gd name="connsiteY46" fmla="*/ 2391196 h 2540899"/>
              <a:gd name="connsiteX47" fmla="*/ 93058 w 3609048"/>
              <a:gd name="connsiteY47" fmla="*/ 2370966 h 2540899"/>
              <a:gd name="connsiteX48" fmla="*/ 36414 w 3609048"/>
              <a:gd name="connsiteY48" fmla="*/ 2330506 h 2540899"/>
              <a:gd name="connsiteX49" fmla="*/ 8092 w 3609048"/>
              <a:gd name="connsiteY49" fmla="*/ 2294092 h 2540899"/>
              <a:gd name="connsiteX50" fmla="*/ 0 w 3609048"/>
              <a:gd name="connsiteY50" fmla="*/ 2277908 h 2540899"/>
              <a:gd name="connsiteX51" fmla="*/ 0 w 3609048"/>
              <a:gd name="connsiteY51" fmla="*/ 2261724 h 2540899"/>
              <a:gd name="connsiteX52" fmla="*/ 16184 w 3609048"/>
              <a:gd name="connsiteY52" fmla="*/ 2229356 h 2540899"/>
              <a:gd name="connsiteX53" fmla="*/ 56644 w 3609048"/>
              <a:gd name="connsiteY53" fmla="*/ 2205080 h 2540899"/>
              <a:gd name="connsiteX54" fmla="*/ 117334 w 3609048"/>
              <a:gd name="connsiteY54" fmla="*/ 2180803 h 2540899"/>
              <a:gd name="connsiteX55" fmla="*/ 190163 w 3609048"/>
              <a:gd name="connsiteY55" fmla="*/ 2164619 h 2540899"/>
              <a:gd name="connsiteX56" fmla="*/ 262991 w 3609048"/>
              <a:gd name="connsiteY56" fmla="*/ 2148435 h 2540899"/>
              <a:gd name="connsiteX57" fmla="*/ 339865 w 3609048"/>
              <a:gd name="connsiteY57" fmla="*/ 2148435 h 2540899"/>
              <a:gd name="connsiteX58" fmla="*/ 542166 w 3609048"/>
              <a:gd name="connsiteY58" fmla="*/ 2148435 h 2540899"/>
              <a:gd name="connsiteX59" fmla="*/ 1039826 w 3609048"/>
              <a:gd name="connsiteY59" fmla="*/ 2148435 h 2540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3609048" h="2540899">
                <a:moveTo>
                  <a:pt x="1039826" y="2148435"/>
                </a:moveTo>
                <a:lnTo>
                  <a:pt x="1691235" y="2148435"/>
                </a:lnTo>
                <a:lnTo>
                  <a:pt x="2330506" y="2148435"/>
                </a:lnTo>
                <a:lnTo>
                  <a:pt x="2941455" y="2144389"/>
                </a:lnTo>
                <a:lnTo>
                  <a:pt x="3216584" y="2148435"/>
                </a:lnTo>
                <a:lnTo>
                  <a:pt x="3269182" y="2144389"/>
                </a:lnTo>
                <a:lnTo>
                  <a:pt x="3305596" y="2136297"/>
                </a:lnTo>
                <a:lnTo>
                  <a:pt x="3342011" y="2116067"/>
                </a:lnTo>
                <a:lnTo>
                  <a:pt x="3366287" y="2087745"/>
                </a:lnTo>
                <a:lnTo>
                  <a:pt x="3378425" y="2051331"/>
                </a:lnTo>
                <a:lnTo>
                  <a:pt x="3386517" y="1986595"/>
                </a:lnTo>
                <a:lnTo>
                  <a:pt x="3378425" y="1913766"/>
                </a:lnTo>
                <a:lnTo>
                  <a:pt x="3176124" y="420786"/>
                </a:lnTo>
                <a:lnTo>
                  <a:pt x="3111388" y="20230"/>
                </a:lnTo>
                <a:lnTo>
                  <a:pt x="3123526" y="12138"/>
                </a:lnTo>
                <a:lnTo>
                  <a:pt x="3289412" y="0"/>
                </a:lnTo>
                <a:lnTo>
                  <a:pt x="3309642" y="109242"/>
                </a:lnTo>
                <a:lnTo>
                  <a:pt x="3418885" y="837526"/>
                </a:lnTo>
                <a:lnTo>
                  <a:pt x="3568588" y="1804524"/>
                </a:lnTo>
                <a:lnTo>
                  <a:pt x="3592864" y="1962319"/>
                </a:lnTo>
                <a:lnTo>
                  <a:pt x="3605002" y="2047285"/>
                </a:lnTo>
                <a:lnTo>
                  <a:pt x="3609048" y="2087745"/>
                </a:lnTo>
                <a:lnTo>
                  <a:pt x="3605002" y="2116067"/>
                </a:lnTo>
                <a:lnTo>
                  <a:pt x="3564541" y="2205080"/>
                </a:lnTo>
                <a:lnTo>
                  <a:pt x="3499805" y="2290046"/>
                </a:lnTo>
                <a:lnTo>
                  <a:pt x="3418885" y="2399288"/>
                </a:lnTo>
                <a:lnTo>
                  <a:pt x="3354149" y="2472117"/>
                </a:lnTo>
                <a:lnTo>
                  <a:pt x="3305596" y="2512577"/>
                </a:lnTo>
                <a:lnTo>
                  <a:pt x="3257044" y="2536853"/>
                </a:lnTo>
                <a:lnTo>
                  <a:pt x="3236814" y="2540899"/>
                </a:lnTo>
                <a:lnTo>
                  <a:pt x="3220630" y="2540899"/>
                </a:lnTo>
                <a:lnTo>
                  <a:pt x="3204446" y="2536853"/>
                </a:lnTo>
                <a:lnTo>
                  <a:pt x="3180170" y="2520669"/>
                </a:lnTo>
                <a:lnTo>
                  <a:pt x="3143756" y="2492347"/>
                </a:lnTo>
                <a:lnTo>
                  <a:pt x="3107341" y="2472117"/>
                </a:lnTo>
                <a:lnTo>
                  <a:pt x="3050697" y="2447841"/>
                </a:lnTo>
                <a:lnTo>
                  <a:pt x="3002145" y="2439749"/>
                </a:lnTo>
                <a:lnTo>
                  <a:pt x="2844350" y="2439749"/>
                </a:lnTo>
                <a:lnTo>
                  <a:pt x="1820708" y="2427611"/>
                </a:lnTo>
                <a:lnTo>
                  <a:pt x="801111" y="2419519"/>
                </a:lnTo>
                <a:lnTo>
                  <a:pt x="530028" y="2415473"/>
                </a:lnTo>
                <a:lnTo>
                  <a:pt x="453154" y="2419519"/>
                </a:lnTo>
                <a:lnTo>
                  <a:pt x="380326" y="2427611"/>
                </a:lnTo>
                <a:lnTo>
                  <a:pt x="323681" y="2439749"/>
                </a:lnTo>
                <a:cubicBezTo>
                  <a:pt x="290005" y="2431330"/>
                  <a:pt x="302434" y="2431657"/>
                  <a:pt x="287267" y="2431657"/>
                </a:cubicBezTo>
                <a:lnTo>
                  <a:pt x="202301" y="2415473"/>
                </a:lnTo>
                <a:lnTo>
                  <a:pt x="141611" y="2391196"/>
                </a:lnTo>
                <a:lnTo>
                  <a:pt x="93058" y="2370966"/>
                </a:lnTo>
                <a:lnTo>
                  <a:pt x="36414" y="2330506"/>
                </a:lnTo>
                <a:lnTo>
                  <a:pt x="8092" y="2294092"/>
                </a:lnTo>
                <a:lnTo>
                  <a:pt x="0" y="2277908"/>
                </a:lnTo>
                <a:lnTo>
                  <a:pt x="0" y="2261724"/>
                </a:lnTo>
                <a:lnTo>
                  <a:pt x="16184" y="2229356"/>
                </a:lnTo>
                <a:lnTo>
                  <a:pt x="56644" y="2205080"/>
                </a:lnTo>
                <a:lnTo>
                  <a:pt x="117334" y="2180803"/>
                </a:lnTo>
                <a:lnTo>
                  <a:pt x="190163" y="2164619"/>
                </a:lnTo>
                <a:lnTo>
                  <a:pt x="262991" y="2148435"/>
                </a:lnTo>
                <a:lnTo>
                  <a:pt x="339865" y="2148435"/>
                </a:lnTo>
                <a:lnTo>
                  <a:pt x="542166" y="2148435"/>
                </a:lnTo>
                <a:lnTo>
                  <a:pt x="1039826" y="214843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フリーフォーム 9"/>
          <p:cNvSpPr/>
          <p:nvPr/>
        </p:nvSpPr>
        <p:spPr>
          <a:xfrm>
            <a:off x="3717525" y="3386138"/>
            <a:ext cx="2155825" cy="433387"/>
          </a:xfrm>
          <a:custGeom>
            <a:avLst/>
            <a:gdLst>
              <a:gd name="connsiteX0" fmla="*/ 838200 w 2155032"/>
              <a:gd name="connsiteY0" fmla="*/ 197643 h 433387"/>
              <a:gd name="connsiteX1" fmla="*/ 1502569 w 2155032"/>
              <a:gd name="connsiteY1" fmla="*/ 109537 h 433387"/>
              <a:gd name="connsiteX2" fmla="*/ 1631157 w 2155032"/>
              <a:gd name="connsiteY2" fmla="*/ 92868 h 433387"/>
              <a:gd name="connsiteX3" fmla="*/ 1659732 w 2155032"/>
              <a:gd name="connsiteY3" fmla="*/ 88106 h 433387"/>
              <a:gd name="connsiteX4" fmla="*/ 1733550 w 2155032"/>
              <a:gd name="connsiteY4" fmla="*/ 47625 h 433387"/>
              <a:gd name="connsiteX5" fmla="*/ 1814513 w 2155032"/>
              <a:gd name="connsiteY5" fmla="*/ 9525 h 433387"/>
              <a:gd name="connsiteX6" fmla="*/ 1835944 w 2155032"/>
              <a:gd name="connsiteY6" fmla="*/ 0 h 433387"/>
              <a:gd name="connsiteX7" fmla="*/ 1857375 w 2155032"/>
              <a:gd name="connsiteY7" fmla="*/ 4762 h 433387"/>
              <a:gd name="connsiteX8" fmla="*/ 1995488 w 2155032"/>
              <a:gd name="connsiteY8" fmla="*/ 42862 h 433387"/>
              <a:gd name="connsiteX9" fmla="*/ 2083594 w 2155032"/>
              <a:gd name="connsiteY9" fmla="*/ 73818 h 433387"/>
              <a:gd name="connsiteX10" fmla="*/ 2152650 w 2155032"/>
              <a:gd name="connsiteY10" fmla="*/ 92868 h 433387"/>
              <a:gd name="connsiteX11" fmla="*/ 2155032 w 2155032"/>
              <a:gd name="connsiteY11" fmla="*/ 245268 h 433387"/>
              <a:gd name="connsiteX12" fmla="*/ 2040732 w 2155032"/>
              <a:gd name="connsiteY12" fmla="*/ 250031 h 433387"/>
              <a:gd name="connsiteX13" fmla="*/ 1493044 w 2155032"/>
              <a:gd name="connsiteY13" fmla="*/ 300037 h 433387"/>
              <a:gd name="connsiteX14" fmla="*/ 1028700 w 2155032"/>
              <a:gd name="connsiteY14" fmla="*/ 350043 h 433387"/>
              <a:gd name="connsiteX15" fmla="*/ 464344 w 2155032"/>
              <a:gd name="connsiteY15" fmla="*/ 419100 h 433387"/>
              <a:gd name="connsiteX16" fmla="*/ 397669 w 2155032"/>
              <a:gd name="connsiteY16" fmla="*/ 428625 h 433387"/>
              <a:gd name="connsiteX17" fmla="*/ 340519 w 2155032"/>
              <a:gd name="connsiteY17" fmla="*/ 433387 h 433387"/>
              <a:gd name="connsiteX18" fmla="*/ 309563 w 2155032"/>
              <a:gd name="connsiteY18" fmla="*/ 431006 h 433387"/>
              <a:gd name="connsiteX19" fmla="*/ 269082 w 2155032"/>
              <a:gd name="connsiteY19" fmla="*/ 426243 h 433387"/>
              <a:gd name="connsiteX20" fmla="*/ 219075 w 2155032"/>
              <a:gd name="connsiteY20" fmla="*/ 411956 h 433387"/>
              <a:gd name="connsiteX21" fmla="*/ 164307 w 2155032"/>
              <a:gd name="connsiteY21" fmla="*/ 390525 h 433387"/>
              <a:gd name="connsiteX22" fmla="*/ 114300 w 2155032"/>
              <a:gd name="connsiteY22" fmla="*/ 364331 h 433387"/>
              <a:gd name="connsiteX23" fmla="*/ 61913 w 2155032"/>
              <a:gd name="connsiteY23" fmla="*/ 326231 h 433387"/>
              <a:gd name="connsiteX24" fmla="*/ 0 w 2155032"/>
              <a:gd name="connsiteY24" fmla="*/ 280987 h 433387"/>
              <a:gd name="connsiteX25" fmla="*/ 4763 w 2155032"/>
              <a:gd name="connsiteY25" fmla="*/ 157162 h 433387"/>
              <a:gd name="connsiteX26" fmla="*/ 54769 w 2155032"/>
              <a:gd name="connsiteY26" fmla="*/ 202406 h 433387"/>
              <a:gd name="connsiteX27" fmla="*/ 107157 w 2155032"/>
              <a:gd name="connsiteY27" fmla="*/ 226218 h 433387"/>
              <a:gd name="connsiteX28" fmla="*/ 183357 w 2155032"/>
              <a:gd name="connsiteY28" fmla="*/ 240506 h 433387"/>
              <a:gd name="connsiteX29" fmla="*/ 280988 w 2155032"/>
              <a:gd name="connsiteY29" fmla="*/ 247650 h 433387"/>
              <a:gd name="connsiteX30" fmla="*/ 388144 w 2155032"/>
              <a:gd name="connsiteY30" fmla="*/ 247650 h 433387"/>
              <a:gd name="connsiteX31" fmla="*/ 461963 w 2155032"/>
              <a:gd name="connsiteY31" fmla="*/ 242887 h 433387"/>
              <a:gd name="connsiteX32" fmla="*/ 647700 w 2155032"/>
              <a:gd name="connsiteY32" fmla="*/ 219075 h 433387"/>
              <a:gd name="connsiteX33" fmla="*/ 838200 w 2155032"/>
              <a:gd name="connsiteY33" fmla="*/ 197643 h 433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2155032" h="433387">
                <a:moveTo>
                  <a:pt x="838200" y="197643"/>
                </a:moveTo>
                <a:lnTo>
                  <a:pt x="1502569" y="109537"/>
                </a:lnTo>
                <a:lnTo>
                  <a:pt x="1631157" y="92868"/>
                </a:lnTo>
                <a:lnTo>
                  <a:pt x="1659732" y="88106"/>
                </a:lnTo>
                <a:lnTo>
                  <a:pt x="1733550" y="47625"/>
                </a:lnTo>
                <a:lnTo>
                  <a:pt x="1814513" y="9525"/>
                </a:lnTo>
                <a:lnTo>
                  <a:pt x="1835944" y="0"/>
                </a:lnTo>
                <a:lnTo>
                  <a:pt x="1857375" y="4762"/>
                </a:lnTo>
                <a:lnTo>
                  <a:pt x="1995488" y="42862"/>
                </a:lnTo>
                <a:lnTo>
                  <a:pt x="2083594" y="73818"/>
                </a:lnTo>
                <a:lnTo>
                  <a:pt x="2152650" y="92868"/>
                </a:lnTo>
                <a:lnTo>
                  <a:pt x="2155032" y="245268"/>
                </a:lnTo>
                <a:lnTo>
                  <a:pt x="2040732" y="250031"/>
                </a:lnTo>
                <a:lnTo>
                  <a:pt x="1493044" y="300037"/>
                </a:lnTo>
                <a:lnTo>
                  <a:pt x="1028700" y="350043"/>
                </a:lnTo>
                <a:lnTo>
                  <a:pt x="464344" y="419100"/>
                </a:lnTo>
                <a:lnTo>
                  <a:pt x="397669" y="428625"/>
                </a:lnTo>
                <a:lnTo>
                  <a:pt x="340519" y="433387"/>
                </a:lnTo>
                <a:lnTo>
                  <a:pt x="309563" y="431006"/>
                </a:lnTo>
                <a:lnTo>
                  <a:pt x="269082" y="426243"/>
                </a:lnTo>
                <a:lnTo>
                  <a:pt x="219075" y="411956"/>
                </a:lnTo>
                <a:lnTo>
                  <a:pt x="164307" y="390525"/>
                </a:lnTo>
                <a:lnTo>
                  <a:pt x="114300" y="364331"/>
                </a:lnTo>
                <a:lnTo>
                  <a:pt x="61913" y="326231"/>
                </a:lnTo>
                <a:lnTo>
                  <a:pt x="0" y="280987"/>
                </a:lnTo>
                <a:lnTo>
                  <a:pt x="4763" y="157162"/>
                </a:lnTo>
                <a:lnTo>
                  <a:pt x="54769" y="202406"/>
                </a:lnTo>
                <a:lnTo>
                  <a:pt x="107157" y="226218"/>
                </a:lnTo>
                <a:lnTo>
                  <a:pt x="183357" y="240506"/>
                </a:lnTo>
                <a:lnTo>
                  <a:pt x="280988" y="247650"/>
                </a:lnTo>
                <a:lnTo>
                  <a:pt x="388144" y="247650"/>
                </a:lnTo>
                <a:lnTo>
                  <a:pt x="461963" y="242887"/>
                </a:lnTo>
                <a:lnTo>
                  <a:pt x="647700" y="219075"/>
                </a:lnTo>
                <a:lnTo>
                  <a:pt x="838200" y="19764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2" name="フリーフォーム 11"/>
          <p:cNvSpPr/>
          <p:nvPr/>
        </p:nvSpPr>
        <p:spPr>
          <a:xfrm>
            <a:off x="3682600" y="4951413"/>
            <a:ext cx="2200275" cy="400050"/>
          </a:xfrm>
          <a:custGeom>
            <a:avLst/>
            <a:gdLst>
              <a:gd name="connsiteX0" fmla="*/ 783431 w 2205038"/>
              <a:gd name="connsiteY0" fmla="*/ 345281 h 400050"/>
              <a:gd name="connsiteX1" fmla="*/ 976313 w 2205038"/>
              <a:gd name="connsiteY1" fmla="*/ 323850 h 400050"/>
              <a:gd name="connsiteX2" fmla="*/ 1188244 w 2205038"/>
              <a:gd name="connsiteY2" fmla="*/ 302419 h 400050"/>
              <a:gd name="connsiteX3" fmla="*/ 1388269 w 2205038"/>
              <a:gd name="connsiteY3" fmla="*/ 290512 h 400050"/>
              <a:gd name="connsiteX4" fmla="*/ 1652588 w 2205038"/>
              <a:gd name="connsiteY4" fmla="*/ 276225 h 400050"/>
              <a:gd name="connsiteX5" fmla="*/ 1926431 w 2205038"/>
              <a:gd name="connsiteY5" fmla="*/ 269081 h 400050"/>
              <a:gd name="connsiteX6" fmla="*/ 2078831 w 2205038"/>
              <a:gd name="connsiteY6" fmla="*/ 266700 h 400050"/>
              <a:gd name="connsiteX7" fmla="*/ 2193131 w 2205038"/>
              <a:gd name="connsiteY7" fmla="*/ 266700 h 400050"/>
              <a:gd name="connsiteX8" fmla="*/ 2205038 w 2205038"/>
              <a:gd name="connsiteY8" fmla="*/ 252412 h 400050"/>
              <a:gd name="connsiteX9" fmla="*/ 2193131 w 2205038"/>
              <a:gd name="connsiteY9" fmla="*/ 150019 h 400050"/>
              <a:gd name="connsiteX10" fmla="*/ 2121694 w 2205038"/>
              <a:gd name="connsiteY10" fmla="*/ 104775 h 400050"/>
              <a:gd name="connsiteX11" fmla="*/ 2021681 w 2205038"/>
              <a:gd name="connsiteY11" fmla="*/ 52387 h 400050"/>
              <a:gd name="connsiteX12" fmla="*/ 1940719 w 2205038"/>
              <a:gd name="connsiteY12" fmla="*/ 19050 h 400050"/>
              <a:gd name="connsiteX13" fmla="*/ 1862138 w 2205038"/>
              <a:gd name="connsiteY13" fmla="*/ 0 h 400050"/>
              <a:gd name="connsiteX14" fmla="*/ 1845469 w 2205038"/>
              <a:gd name="connsiteY14" fmla="*/ 0 h 400050"/>
              <a:gd name="connsiteX15" fmla="*/ 1804988 w 2205038"/>
              <a:gd name="connsiteY15" fmla="*/ 11906 h 400050"/>
              <a:gd name="connsiteX16" fmla="*/ 1674019 w 2205038"/>
              <a:gd name="connsiteY16" fmla="*/ 52387 h 400050"/>
              <a:gd name="connsiteX17" fmla="*/ 1588294 w 2205038"/>
              <a:gd name="connsiteY17" fmla="*/ 69056 h 400050"/>
              <a:gd name="connsiteX18" fmla="*/ 1190625 w 2205038"/>
              <a:gd name="connsiteY18" fmla="*/ 119062 h 400050"/>
              <a:gd name="connsiteX19" fmla="*/ 681038 w 2205038"/>
              <a:gd name="connsiteY19" fmla="*/ 183356 h 400050"/>
              <a:gd name="connsiteX20" fmla="*/ 273844 w 2205038"/>
              <a:gd name="connsiteY20" fmla="*/ 242887 h 400050"/>
              <a:gd name="connsiteX21" fmla="*/ 230981 w 2205038"/>
              <a:gd name="connsiteY21" fmla="*/ 242887 h 400050"/>
              <a:gd name="connsiteX22" fmla="*/ 100013 w 2205038"/>
              <a:gd name="connsiteY22" fmla="*/ 242887 h 400050"/>
              <a:gd name="connsiteX23" fmla="*/ 21431 w 2205038"/>
              <a:gd name="connsiteY23" fmla="*/ 230981 h 400050"/>
              <a:gd name="connsiteX24" fmla="*/ 9525 w 2205038"/>
              <a:gd name="connsiteY24" fmla="*/ 240506 h 400050"/>
              <a:gd name="connsiteX25" fmla="*/ 4763 w 2205038"/>
              <a:gd name="connsiteY25" fmla="*/ 369094 h 400050"/>
              <a:gd name="connsiteX26" fmla="*/ 0 w 2205038"/>
              <a:gd name="connsiteY26" fmla="*/ 383381 h 400050"/>
              <a:gd name="connsiteX27" fmla="*/ 11906 w 2205038"/>
              <a:gd name="connsiteY27" fmla="*/ 369094 h 400050"/>
              <a:gd name="connsiteX28" fmla="*/ 90488 w 2205038"/>
              <a:gd name="connsiteY28" fmla="*/ 388144 h 400050"/>
              <a:gd name="connsiteX29" fmla="*/ 190500 w 2205038"/>
              <a:gd name="connsiteY29" fmla="*/ 395287 h 400050"/>
              <a:gd name="connsiteX30" fmla="*/ 280988 w 2205038"/>
              <a:gd name="connsiteY30" fmla="*/ 400050 h 400050"/>
              <a:gd name="connsiteX31" fmla="*/ 330994 w 2205038"/>
              <a:gd name="connsiteY31" fmla="*/ 400050 h 400050"/>
              <a:gd name="connsiteX32" fmla="*/ 476250 w 2205038"/>
              <a:gd name="connsiteY32" fmla="*/ 378619 h 400050"/>
              <a:gd name="connsiteX33" fmla="*/ 783431 w 2205038"/>
              <a:gd name="connsiteY33" fmla="*/ 345281 h 400050"/>
              <a:gd name="connsiteX0" fmla="*/ 778668 w 2200275"/>
              <a:gd name="connsiteY0" fmla="*/ 345281 h 400050"/>
              <a:gd name="connsiteX1" fmla="*/ 971550 w 2200275"/>
              <a:gd name="connsiteY1" fmla="*/ 323850 h 400050"/>
              <a:gd name="connsiteX2" fmla="*/ 1183481 w 2200275"/>
              <a:gd name="connsiteY2" fmla="*/ 302419 h 400050"/>
              <a:gd name="connsiteX3" fmla="*/ 1383506 w 2200275"/>
              <a:gd name="connsiteY3" fmla="*/ 290512 h 400050"/>
              <a:gd name="connsiteX4" fmla="*/ 1647825 w 2200275"/>
              <a:gd name="connsiteY4" fmla="*/ 276225 h 400050"/>
              <a:gd name="connsiteX5" fmla="*/ 1921668 w 2200275"/>
              <a:gd name="connsiteY5" fmla="*/ 269081 h 400050"/>
              <a:gd name="connsiteX6" fmla="*/ 2074068 w 2200275"/>
              <a:gd name="connsiteY6" fmla="*/ 266700 h 400050"/>
              <a:gd name="connsiteX7" fmla="*/ 2188368 w 2200275"/>
              <a:gd name="connsiteY7" fmla="*/ 266700 h 400050"/>
              <a:gd name="connsiteX8" fmla="*/ 2200275 w 2200275"/>
              <a:gd name="connsiteY8" fmla="*/ 252412 h 400050"/>
              <a:gd name="connsiteX9" fmla="*/ 2188368 w 2200275"/>
              <a:gd name="connsiteY9" fmla="*/ 150019 h 400050"/>
              <a:gd name="connsiteX10" fmla="*/ 2116931 w 2200275"/>
              <a:gd name="connsiteY10" fmla="*/ 104775 h 400050"/>
              <a:gd name="connsiteX11" fmla="*/ 2016918 w 2200275"/>
              <a:gd name="connsiteY11" fmla="*/ 52387 h 400050"/>
              <a:gd name="connsiteX12" fmla="*/ 1935956 w 2200275"/>
              <a:gd name="connsiteY12" fmla="*/ 19050 h 400050"/>
              <a:gd name="connsiteX13" fmla="*/ 1857375 w 2200275"/>
              <a:gd name="connsiteY13" fmla="*/ 0 h 400050"/>
              <a:gd name="connsiteX14" fmla="*/ 1840706 w 2200275"/>
              <a:gd name="connsiteY14" fmla="*/ 0 h 400050"/>
              <a:gd name="connsiteX15" fmla="*/ 1800225 w 2200275"/>
              <a:gd name="connsiteY15" fmla="*/ 11906 h 400050"/>
              <a:gd name="connsiteX16" fmla="*/ 1669256 w 2200275"/>
              <a:gd name="connsiteY16" fmla="*/ 52387 h 400050"/>
              <a:gd name="connsiteX17" fmla="*/ 1583531 w 2200275"/>
              <a:gd name="connsiteY17" fmla="*/ 69056 h 400050"/>
              <a:gd name="connsiteX18" fmla="*/ 1185862 w 2200275"/>
              <a:gd name="connsiteY18" fmla="*/ 119062 h 400050"/>
              <a:gd name="connsiteX19" fmla="*/ 676275 w 2200275"/>
              <a:gd name="connsiteY19" fmla="*/ 183356 h 400050"/>
              <a:gd name="connsiteX20" fmla="*/ 269081 w 2200275"/>
              <a:gd name="connsiteY20" fmla="*/ 242887 h 400050"/>
              <a:gd name="connsiteX21" fmla="*/ 226218 w 2200275"/>
              <a:gd name="connsiteY21" fmla="*/ 242887 h 400050"/>
              <a:gd name="connsiteX22" fmla="*/ 95250 w 2200275"/>
              <a:gd name="connsiteY22" fmla="*/ 242887 h 400050"/>
              <a:gd name="connsiteX23" fmla="*/ 16668 w 2200275"/>
              <a:gd name="connsiteY23" fmla="*/ 230981 h 400050"/>
              <a:gd name="connsiteX24" fmla="*/ 4762 w 2200275"/>
              <a:gd name="connsiteY24" fmla="*/ 240506 h 400050"/>
              <a:gd name="connsiteX25" fmla="*/ 0 w 2200275"/>
              <a:gd name="connsiteY25" fmla="*/ 369094 h 400050"/>
              <a:gd name="connsiteX26" fmla="*/ 7143 w 2200275"/>
              <a:gd name="connsiteY26" fmla="*/ 369094 h 400050"/>
              <a:gd name="connsiteX27" fmla="*/ 85725 w 2200275"/>
              <a:gd name="connsiteY27" fmla="*/ 388144 h 400050"/>
              <a:gd name="connsiteX28" fmla="*/ 185737 w 2200275"/>
              <a:gd name="connsiteY28" fmla="*/ 395287 h 400050"/>
              <a:gd name="connsiteX29" fmla="*/ 276225 w 2200275"/>
              <a:gd name="connsiteY29" fmla="*/ 400050 h 400050"/>
              <a:gd name="connsiteX30" fmla="*/ 326231 w 2200275"/>
              <a:gd name="connsiteY30" fmla="*/ 400050 h 400050"/>
              <a:gd name="connsiteX31" fmla="*/ 471487 w 2200275"/>
              <a:gd name="connsiteY31" fmla="*/ 378619 h 400050"/>
              <a:gd name="connsiteX32" fmla="*/ 778668 w 2200275"/>
              <a:gd name="connsiteY32" fmla="*/ 345281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200275" h="400050">
                <a:moveTo>
                  <a:pt x="778668" y="345281"/>
                </a:moveTo>
                <a:lnTo>
                  <a:pt x="971550" y="323850"/>
                </a:lnTo>
                <a:lnTo>
                  <a:pt x="1183481" y="302419"/>
                </a:lnTo>
                <a:lnTo>
                  <a:pt x="1383506" y="290512"/>
                </a:lnTo>
                <a:lnTo>
                  <a:pt x="1647825" y="276225"/>
                </a:lnTo>
                <a:lnTo>
                  <a:pt x="1921668" y="269081"/>
                </a:lnTo>
                <a:lnTo>
                  <a:pt x="2074068" y="266700"/>
                </a:lnTo>
                <a:lnTo>
                  <a:pt x="2188368" y="266700"/>
                </a:lnTo>
                <a:lnTo>
                  <a:pt x="2200275" y="252412"/>
                </a:lnTo>
                <a:lnTo>
                  <a:pt x="2188368" y="150019"/>
                </a:lnTo>
                <a:lnTo>
                  <a:pt x="2116931" y="104775"/>
                </a:lnTo>
                <a:lnTo>
                  <a:pt x="2016918" y="52387"/>
                </a:lnTo>
                <a:lnTo>
                  <a:pt x="1935956" y="19050"/>
                </a:lnTo>
                <a:lnTo>
                  <a:pt x="1857375" y="0"/>
                </a:lnTo>
                <a:lnTo>
                  <a:pt x="1840706" y="0"/>
                </a:lnTo>
                <a:lnTo>
                  <a:pt x="1800225" y="11906"/>
                </a:lnTo>
                <a:lnTo>
                  <a:pt x="1669256" y="52387"/>
                </a:lnTo>
                <a:lnTo>
                  <a:pt x="1583531" y="69056"/>
                </a:lnTo>
                <a:lnTo>
                  <a:pt x="1185862" y="119062"/>
                </a:lnTo>
                <a:lnTo>
                  <a:pt x="676275" y="183356"/>
                </a:lnTo>
                <a:lnTo>
                  <a:pt x="269081" y="242887"/>
                </a:lnTo>
                <a:lnTo>
                  <a:pt x="226218" y="242887"/>
                </a:lnTo>
                <a:lnTo>
                  <a:pt x="95250" y="242887"/>
                </a:lnTo>
                <a:lnTo>
                  <a:pt x="16668" y="230981"/>
                </a:lnTo>
                <a:lnTo>
                  <a:pt x="4762" y="240506"/>
                </a:lnTo>
                <a:lnTo>
                  <a:pt x="0" y="369094"/>
                </a:lnTo>
                <a:lnTo>
                  <a:pt x="7143" y="369094"/>
                </a:lnTo>
                <a:lnTo>
                  <a:pt x="85725" y="388144"/>
                </a:lnTo>
                <a:lnTo>
                  <a:pt x="185737" y="395287"/>
                </a:lnTo>
                <a:lnTo>
                  <a:pt x="276225" y="400050"/>
                </a:lnTo>
                <a:lnTo>
                  <a:pt x="326231" y="400050"/>
                </a:lnTo>
                <a:lnTo>
                  <a:pt x="471487" y="378619"/>
                </a:lnTo>
                <a:lnTo>
                  <a:pt x="778668" y="34528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3528" y="291030"/>
            <a:ext cx="1031051" cy="11079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66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日</a:t>
            </a:r>
            <a:endParaRPr kumimoji="1" lang="ja-JP" altLang="en-US" sz="66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67871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リーフォーム 8"/>
          <p:cNvSpPr/>
          <p:nvPr/>
        </p:nvSpPr>
        <p:spPr>
          <a:xfrm rot="20100000">
            <a:off x="2824836" y="1787525"/>
            <a:ext cx="3535362" cy="1655763"/>
          </a:xfrm>
          <a:custGeom>
            <a:avLst/>
            <a:gdLst>
              <a:gd name="connsiteX0" fmla="*/ 1289692 w 3535482"/>
              <a:gd name="connsiteY0" fmla="*/ 631442 h 1656047"/>
              <a:gd name="connsiteX1" fmla="*/ 1471380 w 3535482"/>
              <a:gd name="connsiteY1" fmla="*/ 685055 h 1656047"/>
              <a:gd name="connsiteX2" fmla="*/ 1644133 w 3535482"/>
              <a:gd name="connsiteY2" fmla="*/ 738668 h 1656047"/>
              <a:gd name="connsiteX3" fmla="*/ 1924112 w 3535482"/>
              <a:gd name="connsiteY3" fmla="*/ 839937 h 1656047"/>
              <a:gd name="connsiteX4" fmla="*/ 2144521 w 3535482"/>
              <a:gd name="connsiteY4" fmla="*/ 920357 h 1656047"/>
              <a:gd name="connsiteX5" fmla="*/ 2439393 w 3535482"/>
              <a:gd name="connsiteY5" fmla="*/ 1018648 h 1656047"/>
              <a:gd name="connsiteX6" fmla="*/ 2832555 w 3535482"/>
              <a:gd name="connsiteY6" fmla="*/ 1155659 h 1656047"/>
              <a:gd name="connsiteX7" fmla="*/ 2945738 w 3535482"/>
              <a:gd name="connsiteY7" fmla="*/ 1197358 h 1656047"/>
              <a:gd name="connsiteX8" fmla="*/ 2984459 w 3535482"/>
              <a:gd name="connsiteY8" fmla="*/ 1209272 h 1656047"/>
              <a:gd name="connsiteX9" fmla="*/ 3044029 w 3535482"/>
              <a:gd name="connsiteY9" fmla="*/ 1206293 h 1656047"/>
              <a:gd name="connsiteX10" fmla="*/ 3094664 w 3535482"/>
              <a:gd name="connsiteY10" fmla="*/ 1206293 h 1656047"/>
              <a:gd name="connsiteX11" fmla="*/ 3148277 w 3535482"/>
              <a:gd name="connsiteY11" fmla="*/ 1215229 h 1656047"/>
              <a:gd name="connsiteX12" fmla="*/ 3186997 w 3535482"/>
              <a:gd name="connsiteY12" fmla="*/ 1227143 h 1656047"/>
              <a:gd name="connsiteX13" fmla="*/ 3228696 w 3535482"/>
              <a:gd name="connsiteY13" fmla="*/ 1250971 h 1656047"/>
              <a:gd name="connsiteX14" fmla="*/ 3273374 w 3535482"/>
              <a:gd name="connsiteY14" fmla="*/ 1283734 h 1656047"/>
              <a:gd name="connsiteX15" fmla="*/ 3335922 w 3535482"/>
              <a:gd name="connsiteY15" fmla="*/ 1334369 h 1656047"/>
              <a:gd name="connsiteX16" fmla="*/ 3386557 w 3535482"/>
              <a:gd name="connsiteY16" fmla="*/ 1382025 h 1656047"/>
              <a:gd name="connsiteX17" fmla="*/ 3431234 w 3535482"/>
              <a:gd name="connsiteY17" fmla="*/ 1432659 h 1656047"/>
              <a:gd name="connsiteX18" fmla="*/ 3449105 w 3535482"/>
              <a:gd name="connsiteY18" fmla="*/ 1450530 h 1656047"/>
              <a:gd name="connsiteX19" fmla="*/ 3469955 w 3535482"/>
              <a:gd name="connsiteY19" fmla="*/ 1471380 h 1656047"/>
              <a:gd name="connsiteX20" fmla="*/ 3508675 w 3535482"/>
              <a:gd name="connsiteY20" fmla="*/ 1516057 h 1656047"/>
              <a:gd name="connsiteX21" fmla="*/ 3523568 w 3535482"/>
              <a:gd name="connsiteY21" fmla="*/ 1539885 h 1656047"/>
              <a:gd name="connsiteX22" fmla="*/ 3532503 w 3535482"/>
              <a:gd name="connsiteY22" fmla="*/ 1566692 h 1656047"/>
              <a:gd name="connsiteX23" fmla="*/ 3535482 w 3535482"/>
              <a:gd name="connsiteY23" fmla="*/ 1587541 h 1656047"/>
              <a:gd name="connsiteX24" fmla="*/ 3529525 w 3535482"/>
              <a:gd name="connsiteY24" fmla="*/ 1611369 h 1656047"/>
              <a:gd name="connsiteX25" fmla="*/ 3508675 w 3535482"/>
              <a:gd name="connsiteY25" fmla="*/ 1635197 h 1656047"/>
              <a:gd name="connsiteX26" fmla="*/ 3484847 w 3535482"/>
              <a:gd name="connsiteY26" fmla="*/ 1650090 h 1656047"/>
              <a:gd name="connsiteX27" fmla="*/ 3443148 w 3535482"/>
              <a:gd name="connsiteY27" fmla="*/ 1656047 h 1656047"/>
              <a:gd name="connsiteX28" fmla="*/ 3404428 w 3535482"/>
              <a:gd name="connsiteY28" fmla="*/ 1650090 h 1656047"/>
              <a:gd name="connsiteX29" fmla="*/ 3353793 w 3535482"/>
              <a:gd name="connsiteY29" fmla="*/ 1632219 h 1656047"/>
              <a:gd name="connsiteX30" fmla="*/ 3091685 w 3535482"/>
              <a:gd name="connsiteY30" fmla="*/ 1519036 h 1656047"/>
              <a:gd name="connsiteX31" fmla="*/ 2799792 w 3535482"/>
              <a:gd name="connsiteY31" fmla="*/ 1399896 h 1656047"/>
              <a:gd name="connsiteX32" fmla="*/ 2388759 w 3535482"/>
              <a:gd name="connsiteY32" fmla="*/ 1239057 h 1656047"/>
              <a:gd name="connsiteX33" fmla="*/ 1793058 w 3535482"/>
              <a:gd name="connsiteY33" fmla="*/ 1024605 h 1656047"/>
              <a:gd name="connsiteX34" fmla="*/ 1405853 w 3535482"/>
              <a:gd name="connsiteY34" fmla="*/ 869722 h 1656047"/>
              <a:gd name="connsiteX35" fmla="*/ 1331391 w 3535482"/>
              <a:gd name="connsiteY35" fmla="*/ 851851 h 1656047"/>
              <a:gd name="connsiteX36" fmla="*/ 938228 w 3535482"/>
              <a:gd name="connsiteY36" fmla="*/ 750582 h 1656047"/>
              <a:gd name="connsiteX37" fmla="*/ 640378 w 3535482"/>
              <a:gd name="connsiteY37" fmla="*/ 682077 h 1656047"/>
              <a:gd name="connsiteX38" fmla="*/ 464647 w 3535482"/>
              <a:gd name="connsiteY38" fmla="*/ 640378 h 1656047"/>
              <a:gd name="connsiteX39" fmla="*/ 390184 w 3535482"/>
              <a:gd name="connsiteY39" fmla="*/ 622507 h 1656047"/>
              <a:gd name="connsiteX40" fmla="*/ 306786 w 3535482"/>
              <a:gd name="connsiteY40" fmla="*/ 604636 h 1656047"/>
              <a:gd name="connsiteX41" fmla="*/ 223388 w 3535482"/>
              <a:gd name="connsiteY41" fmla="*/ 577829 h 1656047"/>
              <a:gd name="connsiteX42" fmla="*/ 175732 w 3535482"/>
              <a:gd name="connsiteY42" fmla="*/ 551023 h 1656047"/>
              <a:gd name="connsiteX43" fmla="*/ 151904 w 3535482"/>
              <a:gd name="connsiteY43" fmla="*/ 530173 h 1656047"/>
              <a:gd name="connsiteX44" fmla="*/ 134033 w 3535482"/>
              <a:gd name="connsiteY44" fmla="*/ 500388 h 1656047"/>
              <a:gd name="connsiteX45" fmla="*/ 119140 w 3535482"/>
              <a:gd name="connsiteY45" fmla="*/ 458689 h 1656047"/>
              <a:gd name="connsiteX46" fmla="*/ 17871 w 3535482"/>
              <a:gd name="connsiteY46" fmla="*/ 125097 h 1656047"/>
              <a:gd name="connsiteX47" fmla="*/ 0 w 3535482"/>
              <a:gd name="connsiteY47" fmla="*/ 50635 h 1656047"/>
              <a:gd name="connsiteX48" fmla="*/ 0 w 3535482"/>
              <a:gd name="connsiteY48" fmla="*/ 32763 h 1656047"/>
              <a:gd name="connsiteX49" fmla="*/ 2979 w 3535482"/>
              <a:gd name="connsiteY49" fmla="*/ 11914 h 1656047"/>
              <a:gd name="connsiteX50" fmla="*/ 11914 w 3535482"/>
              <a:gd name="connsiteY50" fmla="*/ 2978 h 1656047"/>
              <a:gd name="connsiteX51" fmla="*/ 20850 w 3535482"/>
              <a:gd name="connsiteY51" fmla="*/ 0 h 1656047"/>
              <a:gd name="connsiteX52" fmla="*/ 35742 w 3535482"/>
              <a:gd name="connsiteY52" fmla="*/ 2978 h 1656047"/>
              <a:gd name="connsiteX53" fmla="*/ 50635 w 3535482"/>
              <a:gd name="connsiteY53" fmla="*/ 11914 h 1656047"/>
              <a:gd name="connsiteX54" fmla="*/ 59570 w 3535482"/>
              <a:gd name="connsiteY54" fmla="*/ 26806 h 1656047"/>
              <a:gd name="connsiteX55" fmla="*/ 92334 w 3535482"/>
              <a:gd name="connsiteY55" fmla="*/ 86377 h 1656047"/>
              <a:gd name="connsiteX56" fmla="*/ 154882 w 3535482"/>
              <a:gd name="connsiteY56" fmla="*/ 190624 h 1656047"/>
              <a:gd name="connsiteX57" fmla="*/ 205517 w 3535482"/>
              <a:gd name="connsiteY57" fmla="*/ 247216 h 1656047"/>
              <a:gd name="connsiteX58" fmla="*/ 294872 w 3535482"/>
              <a:gd name="connsiteY58" fmla="*/ 306786 h 1656047"/>
              <a:gd name="connsiteX59" fmla="*/ 390184 w 3535482"/>
              <a:gd name="connsiteY59" fmla="*/ 354442 h 1656047"/>
              <a:gd name="connsiteX60" fmla="*/ 467625 w 3535482"/>
              <a:gd name="connsiteY60" fmla="*/ 384227 h 1656047"/>
              <a:gd name="connsiteX61" fmla="*/ 524217 w 3535482"/>
              <a:gd name="connsiteY61" fmla="*/ 405076 h 1656047"/>
              <a:gd name="connsiteX62" fmla="*/ 753561 w 3535482"/>
              <a:gd name="connsiteY62" fmla="*/ 470603 h 1656047"/>
              <a:gd name="connsiteX63" fmla="*/ 950142 w 3535482"/>
              <a:gd name="connsiteY63" fmla="*/ 527195 h 1656047"/>
              <a:gd name="connsiteX64" fmla="*/ 1188422 w 3535482"/>
              <a:gd name="connsiteY64" fmla="*/ 598679 h 1656047"/>
              <a:gd name="connsiteX65" fmla="*/ 1289692 w 3535482"/>
              <a:gd name="connsiteY65" fmla="*/ 631442 h 1656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3535482" h="1656047">
                <a:moveTo>
                  <a:pt x="1289692" y="631442"/>
                </a:moveTo>
                <a:lnTo>
                  <a:pt x="1471380" y="685055"/>
                </a:lnTo>
                <a:lnTo>
                  <a:pt x="1644133" y="738668"/>
                </a:lnTo>
                <a:lnTo>
                  <a:pt x="1924112" y="839937"/>
                </a:lnTo>
                <a:lnTo>
                  <a:pt x="2144521" y="920357"/>
                </a:lnTo>
                <a:lnTo>
                  <a:pt x="2439393" y="1018648"/>
                </a:lnTo>
                <a:lnTo>
                  <a:pt x="2832555" y="1155659"/>
                </a:lnTo>
                <a:lnTo>
                  <a:pt x="2945738" y="1197358"/>
                </a:lnTo>
                <a:lnTo>
                  <a:pt x="2984459" y="1209272"/>
                </a:lnTo>
                <a:lnTo>
                  <a:pt x="3044029" y="1206293"/>
                </a:lnTo>
                <a:lnTo>
                  <a:pt x="3094664" y="1206293"/>
                </a:lnTo>
                <a:lnTo>
                  <a:pt x="3148277" y="1215229"/>
                </a:lnTo>
                <a:lnTo>
                  <a:pt x="3186997" y="1227143"/>
                </a:lnTo>
                <a:lnTo>
                  <a:pt x="3228696" y="1250971"/>
                </a:lnTo>
                <a:lnTo>
                  <a:pt x="3273374" y="1283734"/>
                </a:lnTo>
                <a:lnTo>
                  <a:pt x="3335922" y="1334369"/>
                </a:lnTo>
                <a:lnTo>
                  <a:pt x="3386557" y="1382025"/>
                </a:lnTo>
                <a:lnTo>
                  <a:pt x="3431234" y="1432659"/>
                </a:lnTo>
                <a:lnTo>
                  <a:pt x="3449105" y="1450530"/>
                </a:lnTo>
                <a:lnTo>
                  <a:pt x="3469955" y="1471380"/>
                </a:lnTo>
                <a:lnTo>
                  <a:pt x="3508675" y="1516057"/>
                </a:lnTo>
                <a:lnTo>
                  <a:pt x="3523568" y="1539885"/>
                </a:lnTo>
                <a:lnTo>
                  <a:pt x="3532503" y="1566692"/>
                </a:lnTo>
                <a:lnTo>
                  <a:pt x="3535482" y="1587541"/>
                </a:lnTo>
                <a:lnTo>
                  <a:pt x="3529525" y="1611369"/>
                </a:lnTo>
                <a:lnTo>
                  <a:pt x="3508675" y="1635197"/>
                </a:lnTo>
                <a:lnTo>
                  <a:pt x="3484847" y="1650090"/>
                </a:lnTo>
                <a:lnTo>
                  <a:pt x="3443148" y="1656047"/>
                </a:lnTo>
                <a:lnTo>
                  <a:pt x="3404428" y="1650090"/>
                </a:lnTo>
                <a:lnTo>
                  <a:pt x="3353793" y="1632219"/>
                </a:lnTo>
                <a:lnTo>
                  <a:pt x="3091685" y="1519036"/>
                </a:lnTo>
                <a:lnTo>
                  <a:pt x="2799792" y="1399896"/>
                </a:lnTo>
                <a:lnTo>
                  <a:pt x="2388759" y="1239057"/>
                </a:lnTo>
                <a:lnTo>
                  <a:pt x="1793058" y="1024605"/>
                </a:lnTo>
                <a:lnTo>
                  <a:pt x="1405853" y="869722"/>
                </a:lnTo>
                <a:lnTo>
                  <a:pt x="1331391" y="851851"/>
                </a:lnTo>
                <a:lnTo>
                  <a:pt x="938228" y="750582"/>
                </a:lnTo>
                <a:lnTo>
                  <a:pt x="640378" y="682077"/>
                </a:lnTo>
                <a:lnTo>
                  <a:pt x="464647" y="640378"/>
                </a:lnTo>
                <a:lnTo>
                  <a:pt x="390184" y="622507"/>
                </a:lnTo>
                <a:lnTo>
                  <a:pt x="306786" y="604636"/>
                </a:lnTo>
                <a:lnTo>
                  <a:pt x="223388" y="577829"/>
                </a:lnTo>
                <a:lnTo>
                  <a:pt x="175732" y="551023"/>
                </a:lnTo>
                <a:lnTo>
                  <a:pt x="151904" y="530173"/>
                </a:lnTo>
                <a:lnTo>
                  <a:pt x="134033" y="500388"/>
                </a:lnTo>
                <a:lnTo>
                  <a:pt x="119140" y="458689"/>
                </a:lnTo>
                <a:lnTo>
                  <a:pt x="17871" y="125097"/>
                </a:lnTo>
                <a:lnTo>
                  <a:pt x="0" y="50635"/>
                </a:lnTo>
                <a:lnTo>
                  <a:pt x="0" y="32763"/>
                </a:lnTo>
                <a:lnTo>
                  <a:pt x="2979" y="11914"/>
                </a:lnTo>
                <a:lnTo>
                  <a:pt x="11914" y="2978"/>
                </a:lnTo>
                <a:lnTo>
                  <a:pt x="20850" y="0"/>
                </a:lnTo>
                <a:lnTo>
                  <a:pt x="35742" y="2978"/>
                </a:lnTo>
                <a:lnTo>
                  <a:pt x="50635" y="11914"/>
                </a:lnTo>
                <a:lnTo>
                  <a:pt x="59570" y="26806"/>
                </a:lnTo>
                <a:lnTo>
                  <a:pt x="92334" y="86377"/>
                </a:lnTo>
                <a:lnTo>
                  <a:pt x="154882" y="190624"/>
                </a:lnTo>
                <a:lnTo>
                  <a:pt x="205517" y="247216"/>
                </a:lnTo>
                <a:lnTo>
                  <a:pt x="294872" y="306786"/>
                </a:lnTo>
                <a:lnTo>
                  <a:pt x="390184" y="354442"/>
                </a:lnTo>
                <a:lnTo>
                  <a:pt x="467625" y="384227"/>
                </a:lnTo>
                <a:lnTo>
                  <a:pt x="524217" y="405076"/>
                </a:lnTo>
                <a:lnTo>
                  <a:pt x="753561" y="470603"/>
                </a:lnTo>
                <a:lnTo>
                  <a:pt x="950142" y="527195"/>
                </a:lnTo>
                <a:lnTo>
                  <a:pt x="1188422" y="598679"/>
                </a:lnTo>
                <a:lnTo>
                  <a:pt x="1289692" y="63144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フリーフォーム 9"/>
          <p:cNvSpPr/>
          <p:nvPr/>
        </p:nvSpPr>
        <p:spPr>
          <a:xfrm rot="17400000">
            <a:off x="2328742" y="2742406"/>
            <a:ext cx="4294188" cy="1958975"/>
          </a:xfrm>
          <a:custGeom>
            <a:avLst/>
            <a:gdLst>
              <a:gd name="connsiteX0" fmla="*/ 2054752 w 4293091"/>
              <a:gd name="connsiteY0" fmla="*/ 1027376 h 1959428"/>
              <a:gd name="connsiteX1" fmla="*/ 2619633 w 4293091"/>
              <a:gd name="connsiteY1" fmla="*/ 822607 h 1959428"/>
              <a:gd name="connsiteX2" fmla="*/ 3322203 w 4293091"/>
              <a:gd name="connsiteY2" fmla="*/ 564880 h 1959428"/>
              <a:gd name="connsiteX3" fmla="*/ 3880022 w 4293091"/>
              <a:gd name="connsiteY3" fmla="*/ 363641 h 1959428"/>
              <a:gd name="connsiteX4" fmla="*/ 3957693 w 4293091"/>
              <a:gd name="connsiteY4" fmla="*/ 335397 h 1959428"/>
              <a:gd name="connsiteX5" fmla="*/ 4007120 w 4293091"/>
              <a:gd name="connsiteY5" fmla="*/ 314214 h 1959428"/>
              <a:gd name="connsiteX6" fmla="*/ 4067139 w 4293091"/>
              <a:gd name="connsiteY6" fmla="*/ 296562 h 1959428"/>
              <a:gd name="connsiteX7" fmla="*/ 4091852 w 4293091"/>
              <a:gd name="connsiteY7" fmla="*/ 282440 h 1959428"/>
              <a:gd name="connsiteX8" fmla="*/ 4123627 w 4293091"/>
              <a:gd name="connsiteY8" fmla="*/ 247135 h 1959428"/>
              <a:gd name="connsiteX9" fmla="*/ 4144810 w 4293091"/>
              <a:gd name="connsiteY9" fmla="*/ 208299 h 1959428"/>
              <a:gd name="connsiteX10" fmla="*/ 4165993 w 4293091"/>
              <a:gd name="connsiteY10" fmla="*/ 151811 h 1959428"/>
              <a:gd name="connsiteX11" fmla="*/ 4180115 w 4293091"/>
              <a:gd name="connsiteY11" fmla="*/ 88262 h 1959428"/>
              <a:gd name="connsiteX12" fmla="*/ 4183645 w 4293091"/>
              <a:gd name="connsiteY12" fmla="*/ 45896 h 1959428"/>
              <a:gd name="connsiteX13" fmla="*/ 4187176 w 4293091"/>
              <a:gd name="connsiteY13" fmla="*/ 24713 h 1959428"/>
              <a:gd name="connsiteX14" fmla="*/ 4208359 w 4293091"/>
              <a:gd name="connsiteY14" fmla="*/ 0 h 1959428"/>
              <a:gd name="connsiteX15" fmla="*/ 4218950 w 4293091"/>
              <a:gd name="connsiteY15" fmla="*/ 0 h 1959428"/>
              <a:gd name="connsiteX16" fmla="*/ 4236603 w 4293091"/>
              <a:gd name="connsiteY16" fmla="*/ 3530 h 1959428"/>
              <a:gd name="connsiteX17" fmla="*/ 4247194 w 4293091"/>
              <a:gd name="connsiteY17" fmla="*/ 17652 h 1959428"/>
              <a:gd name="connsiteX18" fmla="*/ 4257786 w 4293091"/>
              <a:gd name="connsiteY18" fmla="*/ 49427 h 1959428"/>
              <a:gd name="connsiteX19" fmla="*/ 4275438 w 4293091"/>
              <a:gd name="connsiteY19" fmla="*/ 218891 h 1959428"/>
              <a:gd name="connsiteX20" fmla="*/ 4289560 w 4293091"/>
              <a:gd name="connsiteY20" fmla="*/ 331867 h 1959428"/>
              <a:gd name="connsiteX21" fmla="*/ 4293091 w 4293091"/>
              <a:gd name="connsiteY21" fmla="*/ 451904 h 1959428"/>
              <a:gd name="connsiteX22" fmla="*/ 4289560 w 4293091"/>
              <a:gd name="connsiteY22" fmla="*/ 518984 h 1959428"/>
              <a:gd name="connsiteX23" fmla="*/ 4278969 w 4293091"/>
              <a:gd name="connsiteY23" fmla="*/ 561350 h 1959428"/>
              <a:gd name="connsiteX24" fmla="*/ 4264847 w 4293091"/>
              <a:gd name="connsiteY24" fmla="*/ 596655 h 1959428"/>
              <a:gd name="connsiteX25" fmla="*/ 4243664 w 4293091"/>
              <a:gd name="connsiteY25" fmla="*/ 621368 h 1959428"/>
              <a:gd name="connsiteX26" fmla="*/ 4215420 w 4293091"/>
              <a:gd name="connsiteY26" fmla="*/ 642551 h 1959428"/>
              <a:gd name="connsiteX27" fmla="*/ 4190706 w 4293091"/>
              <a:gd name="connsiteY27" fmla="*/ 649612 h 1959428"/>
              <a:gd name="connsiteX28" fmla="*/ 4162462 w 4293091"/>
              <a:gd name="connsiteY28" fmla="*/ 649612 h 1959428"/>
              <a:gd name="connsiteX29" fmla="*/ 4105974 w 4293091"/>
              <a:gd name="connsiteY29" fmla="*/ 646082 h 1959428"/>
              <a:gd name="connsiteX30" fmla="*/ 3961223 w 4293091"/>
              <a:gd name="connsiteY30" fmla="*/ 639021 h 1959428"/>
              <a:gd name="connsiteX31" fmla="*/ 3890613 w 4293091"/>
              <a:gd name="connsiteY31" fmla="*/ 639021 h 1959428"/>
              <a:gd name="connsiteX32" fmla="*/ 3837656 w 4293091"/>
              <a:gd name="connsiteY32" fmla="*/ 660204 h 1959428"/>
              <a:gd name="connsiteX33" fmla="*/ 3647009 w 4293091"/>
              <a:gd name="connsiteY33" fmla="*/ 720222 h 1959428"/>
              <a:gd name="connsiteX34" fmla="*/ 3283367 w 4293091"/>
              <a:gd name="connsiteY34" fmla="*/ 840259 h 1959428"/>
              <a:gd name="connsiteX35" fmla="*/ 2866768 w 4293091"/>
              <a:gd name="connsiteY35" fmla="*/ 995601 h 1959428"/>
              <a:gd name="connsiteX36" fmla="*/ 1616970 w 4293091"/>
              <a:gd name="connsiteY36" fmla="*/ 1468689 h 1959428"/>
              <a:gd name="connsiteX37" fmla="*/ 1567543 w 4293091"/>
              <a:gd name="connsiteY37" fmla="*/ 1486341 h 1959428"/>
              <a:gd name="connsiteX38" fmla="*/ 1306286 w 4293091"/>
              <a:gd name="connsiteY38" fmla="*/ 1581665 h 1959428"/>
              <a:gd name="connsiteX39" fmla="*/ 504862 w 4293091"/>
              <a:gd name="connsiteY39" fmla="*/ 1874696 h 1959428"/>
              <a:gd name="connsiteX40" fmla="*/ 345989 w 4293091"/>
              <a:gd name="connsiteY40" fmla="*/ 1931184 h 1959428"/>
              <a:gd name="connsiteX41" fmla="*/ 285971 w 4293091"/>
              <a:gd name="connsiteY41" fmla="*/ 1948837 h 1959428"/>
              <a:gd name="connsiteX42" fmla="*/ 215361 w 4293091"/>
              <a:gd name="connsiteY42" fmla="*/ 1955898 h 1959428"/>
              <a:gd name="connsiteX43" fmla="*/ 169464 w 4293091"/>
              <a:gd name="connsiteY43" fmla="*/ 1959428 h 1959428"/>
              <a:gd name="connsiteX44" fmla="*/ 102385 w 4293091"/>
              <a:gd name="connsiteY44" fmla="*/ 1959428 h 1959428"/>
              <a:gd name="connsiteX45" fmla="*/ 60019 w 4293091"/>
              <a:gd name="connsiteY45" fmla="*/ 1955898 h 1959428"/>
              <a:gd name="connsiteX46" fmla="*/ 31775 w 4293091"/>
              <a:gd name="connsiteY46" fmla="*/ 1945306 h 1959428"/>
              <a:gd name="connsiteX47" fmla="*/ 7061 w 4293091"/>
              <a:gd name="connsiteY47" fmla="*/ 1931184 h 1959428"/>
              <a:gd name="connsiteX48" fmla="*/ 0 w 4293091"/>
              <a:gd name="connsiteY48" fmla="*/ 1917062 h 1959428"/>
              <a:gd name="connsiteX49" fmla="*/ 0 w 4293091"/>
              <a:gd name="connsiteY49" fmla="*/ 1899410 h 1959428"/>
              <a:gd name="connsiteX50" fmla="*/ 14122 w 4293091"/>
              <a:gd name="connsiteY50" fmla="*/ 1864105 h 1959428"/>
              <a:gd name="connsiteX51" fmla="*/ 45897 w 4293091"/>
              <a:gd name="connsiteY51" fmla="*/ 1832330 h 1959428"/>
              <a:gd name="connsiteX52" fmla="*/ 95324 w 4293091"/>
              <a:gd name="connsiteY52" fmla="*/ 1779373 h 1959428"/>
              <a:gd name="connsiteX53" fmla="*/ 148281 w 4293091"/>
              <a:gd name="connsiteY53" fmla="*/ 1719354 h 1959428"/>
              <a:gd name="connsiteX54" fmla="*/ 201239 w 4293091"/>
              <a:gd name="connsiteY54" fmla="*/ 1666397 h 1959428"/>
              <a:gd name="connsiteX55" fmla="*/ 240074 w 4293091"/>
              <a:gd name="connsiteY55" fmla="*/ 1627561 h 1959428"/>
              <a:gd name="connsiteX56" fmla="*/ 307154 w 4293091"/>
              <a:gd name="connsiteY56" fmla="*/ 1585195 h 1959428"/>
              <a:gd name="connsiteX57" fmla="*/ 356581 w 4293091"/>
              <a:gd name="connsiteY57" fmla="*/ 1560482 h 1959428"/>
              <a:gd name="connsiteX58" fmla="*/ 409539 w 4293091"/>
              <a:gd name="connsiteY58" fmla="*/ 1546360 h 1959428"/>
              <a:gd name="connsiteX59" fmla="*/ 448374 w 4293091"/>
              <a:gd name="connsiteY59" fmla="*/ 1532238 h 1959428"/>
              <a:gd name="connsiteX60" fmla="*/ 554289 w 4293091"/>
              <a:gd name="connsiteY60" fmla="*/ 1521646 h 1959428"/>
              <a:gd name="connsiteX61" fmla="*/ 737875 w 4293091"/>
              <a:gd name="connsiteY61" fmla="*/ 1500463 h 1959428"/>
              <a:gd name="connsiteX62" fmla="*/ 783772 w 4293091"/>
              <a:gd name="connsiteY62" fmla="*/ 1489872 h 1959428"/>
              <a:gd name="connsiteX63" fmla="*/ 907339 w 4293091"/>
              <a:gd name="connsiteY63" fmla="*/ 1447506 h 1959428"/>
              <a:gd name="connsiteX64" fmla="*/ 1232145 w 4293091"/>
              <a:gd name="connsiteY64" fmla="*/ 1323938 h 1959428"/>
              <a:gd name="connsiteX65" fmla="*/ 1578135 w 4293091"/>
              <a:gd name="connsiteY65" fmla="*/ 1203901 h 1959428"/>
              <a:gd name="connsiteX66" fmla="*/ 2054752 w 4293091"/>
              <a:gd name="connsiteY66" fmla="*/ 1027376 h 1959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4293091" h="1959428">
                <a:moveTo>
                  <a:pt x="2054752" y="1027376"/>
                </a:moveTo>
                <a:lnTo>
                  <a:pt x="2619633" y="822607"/>
                </a:lnTo>
                <a:lnTo>
                  <a:pt x="3322203" y="564880"/>
                </a:lnTo>
                <a:lnTo>
                  <a:pt x="3880022" y="363641"/>
                </a:lnTo>
                <a:lnTo>
                  <a:pt x="3957693" y="335397"/>
                </a:lnTo>
                <a:lnTo>
                  <a:pt x="4007120" y="314214"/>
                </a:lnTo>
                <a:lnTo>
                  <a:pt x="4067139" y="296562"/>
                </a:lnTo>
                <a:lnTo>
                  <a:pt x="4091852" y="282440"/>
                </a:lnTo>
                <a:lnTo>
                  <a:pt x="4123627" y="247135"/>
                </a:lnTo>
                <a:lnTo>
                  <a:pt x="4144810" y="208299"/>
                </a:lnTo>
                <a:lnTo>
                  <a:pt x="4165993" y="151811"/>
                </a:lnTo>
                <a:lnTo>
                  <a:pt x="4180115" y="88262"/>
                </a:lnTo>
                <a:lnTo>
                  <a:pt x="4183645" y="45896"/>
                </a:lnTo>
                <a:lnTo>
                  <a:pt x="4187176" y="24713"/>
                </a:lnTo>
                <a:lnTo>
                  <a:pt x="4208359" y="0"/>
                </a:lnTo>
                <a:lnTo>
                  <a:pt x="4218950" y="0"/>
                </a:lnTo>
                <a:lnTo>
                  <a:pt x="4236603" y="3530"/>
                </a:lnTo>
                <a:lnTo>
                  <a:pt x="4247194" y="17652"/>
                </a:lnTo>
                <a:lnTo>
                  <a:pt x="4257786" y="49427"/>
                </a:lnTo>
                <a:lnTo>
                  <a:pt x="4275438" y="218891"/>
                </a:lnTo>
                <a:lnTo>
                  <a:pt x="4289560" y="331867"/>
                </a:lnTo>
                <a:lnTo>
                  <a:pt x="4293091" y="451904"/>
                </a:lnTo>
                <a:lnTo>
                  <a:pt x="4289560" y="518984"/>
                </a:lnTo>
                <a:lnTo>
                  <a:pt x="4278969" y="561350"/>
                </a:lnTo>
                <a:lnTo>
                  <a:pt x="4264847" y="596655"/>
                </a:lnTo>
                <a:lnTo>
                  <a:pt x="4243664" y="621368"/>
                </a:lnTo>
                <a:lnTo>
                  <a:pt x="4215420" y="642551"/>
                </a:lnTo>
                <a:lnTo>
                  <a:pt x="4190706" y="649612"/>
                </a:lnTo>
                <a:lnTo>
                  <a:pt x="4162462" y="649612"/>
                </a:lnTo>
                <a:lnTo>
                  <a:pt x="4105974" y="646082"/>
                </a:lnTo>
                <a:lnTo>
                  <a:pt x="3961223" y="639021"/>
                </a:lnTo>
                <a:lnTo>
                  <a:pt x="3890613" y="639021"/>
                </a:lnTo>
                <a:lnTo>
                  <a:pt x="3837656" y="660204"/>
                </a:lnTo>
                <a:lnTo>
                  <a:pt x="3647009" y="720222"/>
                </a:lnTo>
                <a:lnTo>
                  <a:pt x="3283367" y="840259"/>
                </a:lnTo>
                <a:lnTo>
                  <a:pt x="2866768" y="995601"/>
                </a:lnTo>
                <a:lnTo>
                  <a:pt x="1616970" y="1468689"/>
                </a:lnTo>
                <a:lnTo>
                  <a:pt x="1567543" y="1486341"/>
                </a:lnTo>
                <a:lnTo>
                  <a:pt x="1306286" y="1581665"/>
                </a:lnTo>
                <a:lnTo>
                  <a:pt x="504862" y="1874696"/>
                </a:lnTo>
                <a:lnTo>
                  <a:pt x="345989" y="1931184"/>
                </a:lnTo>
                <a:lnTo>
                  <a:pt x="285971" y="1948837"/>
                </a:lnTo>
                <a:lnTo>
                  <a:pt x="215361" y="1955898"/>
                </a:lnTo>
                <a:lnTo>
                  <a:pt x="169464" y="1959428"/>
                </a:lnTo>
                <a:lnTo>
                  <a:pt x="102385" y="1959428"/>
                </a:lnTo>
                <a:lnTo>
                  <a:pt x="60019" y="1955898"/>
                </a:lnTo>
                <a:lnTo>
                  <a:pt x="31775" y="1945306"/>
                </a:lnTo>
                <a:lnTo>
                  <a:pt x="7061" y="1931184"/>
                </a:lnTo>
                <a:lnTo>
                  <a:pt x="0" y="1917062"/>
                </a:lnTo>
                <a:lnTo>
                  <a:pt x="0" y="1899410"/>
                </a:lnTo>
                <a:lnTo>
                  <a:pt x="14122" y="1864105"/>
                </a:lnTo>
                <a:lnTo>
                  <a:pt x="45897" y="1832330"/>
                </a:lnTo>
                <a:lnTo>
                  <a:pt x="95324" y="1779373"/>
                </a:lnTo>
                <a:lnTo>
                  <a:pt x="148281" y="1719354"/>
                </a:lnTo>
                <a:lnTo>
                  <a:pt x="201239" y="1666397"/>
                </a:lnTo>
                <a:lnTo>
                  <a:pt x="240074" y="1627561"/>
                </a:lnTo>
                <a:lnTo>
                  <a:pt x="307154" y="1585195"/>
                </a:lnTo>
                <a:lnTo>
                  <a:pt x="356581" y="1560482"/>
                </a:lnTo>
                <a:lnTo>
                  <a:pt x="409539" y="1546360"/>
                </a:lnTo>
                <a:lnTo>
                  <a:pt x="448374" y="1532238"/>
                </a:lnTo>
                <a:lnTo>
                  <a:pt x="554289" y="1521646"/>
                </a:lnTo>
                <a:lnTo>
                  <a:pt x="737875" y="1500463"/>
                </a:lnTo>
                <a:lnTo>
                  <a:pt x="783772" y="1489872"/>
                </a:lnTo>
                <a:lnTo>
                  <a:pt x="907339" y="1447506"/>
                </a:lnTo>
                <a:lnTo>
                  <a:pt x="1232145" y="1323938"/>
                </a:lnTo>
                <a:lnTo>
                  <a:pt x="1578135" y="1203901"/>
                </a:lnTo>
                <a:lnTo>
                  <a:pt x="2054752" y="102737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1" name="フリーフォーム 10"/>
          <p:cNvSpPr/>
          <p:nvPr/>
        </p:nvSpPr>
        <p:spPr>
          <a:xfrm rot="19800000">
            <a:off x="1954886" y="3349625"/>
            <a:ext cx="2951162" cy="979488"/>
          </a:xfrm>
          <a:custGeom>
            <a:avLst/>
            <a:gdLst>
              <a:gd name="connsiteX0" fmla="*/ 1458097 w 2950793"/>
              <a:gd name="connsiteY0" fmla="*/ 583239 h 978655"/>
              <a:gd name="connsiteX1" fmla="*/ 1678047 w 2950793"/>
              <a:gd name="connsiteY1" fmla="*/ 504155 h 978655"/>
              <a:gd name="connsiteX2" fmla="*/ 1910354 w 2950793"/>
              <a:gd name="connsiteY2" fmla="*/ 410244 h 978655"/>
              <a:gd name="connsiteX3" fmla="*/ 2216802 w 2950793"/>
              <a:gd name="connsiteY3" fmla="*/ 276791 h 978655"/>
              <a:gd name="connsiteX4" fmla="*/ 2468880 w 2950793"/>
              <a:gd name="connsiteY4" fmla="*/ 158166 h 978655"/>
              <a:gd name="connsiteX5" fmla="*/ 2659174 w 2950793"/>
              <a:gd name="connsiteY5" fmla="*/ 61784 h 978655"/>
              <a:gd name="connsiteX6" fmla="*/ 2760499 w 2950793"/>
              <a:gd name="connsiteY6" fmla="*/ 0 h 978655"/>
              <a:gd name="connsiteX7" fmla="*/ 2785213 w 2950793"/>
              <a:gd name="connsiteY7" fmla="*/ 7414 h 978655"/>
              <a:gd name="connsiteX8" fmla="*/ 2945851 w 2950793"/>
              <a:gd name="connsiteY8" fmla="*/ 96382 h 978655"/>
              <a:gd name="connsiteX9" fmla="*/ 2950793 w 2950793"/>
              <a:gd name="connsiteY9" fmla="*/ 111211 h 978655"/>
              <a:gd name="connsiteX10" fmla="*/ 2800041 w 2950793"/>
              <a:gd name="connsiteY10" fmla="*/ 350932 h 978655"/>
              <a:gd name="connsiteX11" fmla="*/ 2703658 w 2950793"/>
              <a:gd name="connsiteY11" fmla="*/ 383059 h 978655"/>
              <a:gd name="connsiteX12" fmla="*/ 2454052 w 2950793"/>
              <a:gd name="connsiteY12" fmla="*/ 481913 h 978655"/>
              <a:gd name="connsiteX13" fmla="*/ 2103120 w 2950793"/>
              <a:gd name="connsiteY13" fmla="*/ 610424 h 978655"/>
              <a:gd name="connsiteX14" fmla="*/ 1784315 w 2950793"/>
              <a:gd name="connsiteY14" fmla="*/ 724106 h 978655"/>
              <a:gd name="connsiteX15" fmla="*/ 1509995 w 2950793"/>
              <a:gd name="connsiteY15" fmla="*/ 808132 h 978655"/>
              <a:gd name="connsiteX16" fmla="*/ 1252975 w 2950793"/>
              <a:gd name="connsiteY16" fmla="*/ 879801 h 978655"/>
              <a:gd name="connsiteX17" fmla="*/ 1065152 w 2950793"/>
              <a:gd name="connsiteY17" fmla="*/ 919342 h 978655"/>
              <a:gd name="connsiteX18" fmla="*/ 845202 w 2950793"/>
              <a:gd name="connsiteY18" fmla="*/ 951470 h 978655"/>
              <a:gd name="connsiteX19" fmla="*/ 657379 w 2950793"/>
              <a:gd name="connsiteY19" fmla="*/ 968769 h 978655"/>
              <a:gd name="connsiteX20" fmla="*/ 412715 w 2950793"/>
              <a:gd name="connsiteY20" fmla="*/ 976184 h 978655"/>
              <a:gd name="connsiteX21" fmla="*/ 266906 w 2950793"/>
              <a:gd name="connsiteY21" fmla="*/ 978655 h 978655"/>
              <a:gd name="connsiteX22" fmla="*/ 59312 w 2950793"/>
              <a:gd name="connsiteY22" fmla="*/ 971241 h 978655"/>
              <a:gd name="connsiteX23" fmla="*/ 32127 w 2950793"/>
              <a:gd name="connsiteY23" fmla="*/ 968769 h 978655"/>
              <a:gd name="connsiteX24" fmla="*/ 14828 w 2950793"/>
              <a:gd name="connsiteY24" fmla="*/ 961355 h 978655"/>
              <a:gd name="connsiteX25" fmla="*/ 7414 w 2950793"/>
              <a:gd name="connsiteY25" fmla="*/ 953941 h 978655"/>
              <a:gd name="connsiteX26" fmla="*/ 0 w 2950793"/>
              <a:gd name="connsiteY26" fmla="*/ 941585 h 978655"/>
              <a:gd name="connsiteX27" fmla="*/ 4942 w 2950793"/>
              <a:gd name="connsiteY27" fmla="*/ 921814 h 978655"/>
              <a:gd name="connsiteX28" fmla="*/ 34599 w 2950793"/>
              <a:gd name="connsiteY28" fmla="*/ 909457 h 978655"/>
              <a:gd name="connsiteX29" fmla="*/ 101325 w 2950793"/>
              <a:gd name="connsiteY29" fmla="*/ 899572 h 978655"/>
              <a:gd name="connsiteX30" fmla="*/ 281734 w 2950793"/>
              <a:gd name="connsiteY30" fmla="*/ 877329 h 978655"/>
              <a:gd name="connsiteX31" fmla="*/ 476971 w 2950793"/>
              <a:gd name="connsiteY31" fmla="*/ 845202 h 978655"/>
              <a:gd name="connsiteX32" fmla="*/ 711749 w 2950793"/>
              <a:gd name="connsiteY32" fmla="*/ 798246 h 978655"/>
              <a:gd name="connsiteX33" fmla="*/ 1005840 w 2950793"/>
              <a:gd name="connsiteY33" fmla="*/ 724106 h 978655"/>
              <a:gd name="connsiteX34" fmla="*/ 1351829 w 2950793"/>
              <a:gd name="connsiteY34" fmla="*/ 622780 h 978655"/>
              <a:gd name="connsiteX35" fmla="*/ 1458097 w 2950793"/>
              <a:gd name="connsiteY35" fmla="*/ 583239 h 978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950793" h="978655">
                <a:moveTo>
                  <a:pt x="1458097" y="583239"/>
                </a:moveTo>
                <a:lnTo>
                  <a:pt x="1678047" y="504155"/>
                </a:lnTo>
                <a:lnTo>
                  <a:pt x="1910354" y="410244"/>
                </a:lnTo>
                <a:lnTo>
                  <a:pt x="2216802" y="276791"/>
                </a:lnTo>
                <a:lnTo>
                  <a:pt x="2468880" y="158166"/>
                </a:lnTo>
                <a:lnTo>
                  <a:pt x="2659174" y="61784"/>
                </a:lnTo>
                <a:lnTo>
                  <a:pt x="2760499" y="0"/>
                </a:lnTo>
                <a:lnTo>
                  <a:pt x="2785213" y="7414"/>
                </a:lnTo>
                <a:lnTo>
                  <a:pt x="2945851" y="96382"/>
                </a:lnTo>
                <a:lnTo>
                  <a:pt x="2950793" y="111211"/>
                </a:lnTo>
                <a:lnTo>
                  <a:pt x="2800041" y="350932"/>
                </a:lnTo>
                <a:lnTo>
                  <a:pt x="2703658" y="383059"/>
                </a:lnTo>
                <a:lnTo>
                  <a:pt x="2454052" y="481913"/>
                </a:lnTo>
                <a:lnTo>
                  <a:pt x="2103120" y="610424"/>
                </a:lnTo>
                <a:lnTo>
                  <a:pt x="1784315" y="724106"/>
                </a:lnTo>
                <a:lnTo>
                  <a:pt x="1509995" y="808132"/>
                </a:lnTo>
                <a:lnTo>
                  <a:pt x="1252975" y="879801"/>
                </a:lnTo>
                <a:lnTo>
                  <a:pt x="1065152" y="919342"/>
                </a:lnTo>
                <a:lnTo>
                  <a:pt x="845202" y="951470"/>
                </a:lnTo>
                <a:lnTo>
                  <a:pt x="657379" y="968769"/>
                </a:lnTo>
                <a:lnTo>
                  <a:pt x="412715" y="976184"/>
                </a:lnTo>
                <a:lnTo>
                  <a:pt x="266906" y="978655"/>
                </a:lnTo>
                <a:lnTo>
                  <a:pt x="59312" y="971241"/>
                </a:lnTo>
                <a:lnTo>
                  <a:pt x="32127" y="968769"/>
                </a:lnTo>
                <a:lnTo>
                  <a:pt x="14828" y="961355"/>
                </a:lnTo>
                <a:lnTo>
                  <a:pt x="7414" y="953941"/>
                </a:lnTo>
                <a:lnTo>
                  <a:pt x="0" y="941585"/>
                </a:lnTo>
                <a:lnTo>
                  <a:pt x="4942" y="921814"/>
                </a:lnTo>
                <a:lnTo>
                  <a:pt x="34599" y="909457"/>
                </a:lnTo>
                <a:lnTo>
                  <a:pt x="101325" y="899572"/>
                </a:lnTo>
                <a:lnTo>
                  <a:pt x="281734" y="877329"/>
                </a:lnTo>
                <a:lnTo>
                  <a:pt x="476971" y="845202"/>
                </a:lnTo>
                <a:lnTo>
                  <a:pt x="711749" y="798246"/>
                </a:lnTo>
                <a:lnTo>
                  <a:pt x="1005840" y="724106"/>
                </a:lnTo>
                <a:lnTo>
                  <a:pt x="1351829" y="622780"/>
                </a:lnTo>
                <a:lnTo>
                  <a:pt x="1458097" y="58323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3" name="フリーフォーム 12"/>
          <p:cNvSpPr/>
          <p:nvPr/>
        </p:nvSpPr>
        <p:spPr>
          <a:xfrm rot="1800000">
            <a:off x="4231361" y="3484563"/>
            <a:ext cx="3154362" cy="987425"/>
          </a:xfrm>
          <a:custGeom>
            <a:avLst/>
            <a:gdLst>
              <a:gd name="connsiteX0" fmla="*/ 925126 w 3153473"/>
              <a:gd name="connsiteY0" fmla="*/ 477311 h 986801"/>
              <a:gd name="connsiteX1" fmla="*/ 1456068 w 3153473"/>
              <a:gd name="connsiteY1" fmla="*/ 678426 h 986801"/>
              <a:gd name="connsiteX2" fmla="*/ 1810029 w 3153473"/>
              <a:gd name="connsiteY2" fmla="*/ 812502 h 986801"/>
              <a:gd name="connsiteX3" fmla="*/ 2059411 w 3153473"/>
              <a:gd name="connsiteY3" fmla="*/ 903674 h 986801"/>
              <a:gd name="connsiteX4" fmla="*/ 2255162 w 3153473"/>
              <a:gd name="connsiteY4" fmla="*/ 978756 h 986801"/>
              <a:gd name="connsiteX5" fmla="*/ 2284659 w 3153473"/>
              <a:gd name="connsiteY5" fmla="*/ 986801 h 986801"/>
              <a:gd name="connsiteX6" fmla="*/ 2303430 w 3153473"/>
              <a:gd name="connsiteY6" fmla="*/ 986801 h 986801"/>
              <a:gd name="connsiteX7" fmla="*/ 2332927 w 3153473"/>
              <a:gd name="connsiteY7" fmla="*/ 986801 h 986801"/>
              <a:gd name="connsiteX8" fmla="*/ 2365105 w 3153473"/>
              <a:gd name="connsiteY8" fmla="*/ 978756 h 986801"/>
              <a:gd name="connsiteX9" fmla="*/ 2416054 w 3153473"/>
              <a:gd name="connsiteY9" fmla="*/ 959986 h 986801"/>
              <a:gd name="connsiteX10" fmla="*/ 2499181 w 3153473"/>
              <a:gd name="connsiteY10" fmla="*/ 900992 h 986801"/>
              <a:gd name="connsiteX11" fmla="*/ 2523315 w 3153473"/>
              <a:gd name="connsiteY11" fmla="*/ 884903 h 986801"/>
              <a:gd name="connsiteX12" fmla="*/ 2767334 w 3153473"/>
              <a:gd name="connsiteY12" fmla="*/ 732056 h 986801"/>
              <a:gd name="connsiteX13" fmla="*/ 3086435 w 3153473"/>
              <a:gd name="connsiteY13" fmla="*/ 538986 h 986801"/>
              <a:gd name="connsiteX14" fmla="*/ 3123976 w 3153473"/>
              <a:gd name="connsiteY14" fmla="*/ 514853 h 986801"/>
              <a:gd name="connsiteX15" fmla="*/ 3148110 w 3153473"/>
              <a:gd name="connsiteY15" fmla="*/ 488037 h 986801"/>
              <a:gd name="connsiteX16" fmla="*/ 3153473 w 3153473"/>
              <a:gd name="connsiteY16" fmla="*/ 474630 h 986801"/>
              <a:gd name="connsiteX17" fmla="*/ 3153473 w 3153473"/>
              <a:gd name="connsiteY17" fmla="*/ 455859 h 986801"/>
              <a:gd name="connsiteX18" fmla="*/ 3145429 w 3153473"/>
              <a:gd name="connsiteY18" fmla="*/ 450496 h 986801"/>
              <a:gd name="connsiteX19" fmla="*/ 3129340 w 3153473"/>
              <a:gd name="connsiteY19" fmla="*/ 442451 h 986801"/>
              <a:gd name="connsiteX20" fmla="*/ 3097161 w 3153473"/>
              <a:gd name="connsiteY20" fmla="*/ 445133 h 986801"/>
              <a:gd name="connsiteX21" fmla="*/ 2938951 w 3153473"/>
              <a:gd name="connsiteY21" fmla="*/ 469267 h 986801"/>
              <a:gd name="connsiteX22" fmla="*/ 2831690 w 3153473"/>
              <a:gd name="connsiteY22" fmla="*/ 482674 h 986801"/>
              <a:gd name="connsiteX23" fmla="*/ 2638620 w 3153473"/>
              <a:gd name="connsiteY23" fmla="*/ 501445 h 986801"/>
              <a:gd name="connsiteX24" fmla="*/ 2483092 w 3153473"/>
              <a:gd name="connsiteY24" fmla="*/ 509490 h 986801"/>
              <a:gd name="connsiteX25" fmla="*/ 2335608 w 3153473"/>
              <a:gd name="connsiteY25" fmla="*/ 509490 h 986801"/>
              <a:gd name="connsiteX26" fmla="*/ 2255162 w 3153473"/>
              <a:gd name="connsiteY26" fmla="*/ 506808 h 986801"/>
              <a:gd name="connsiteX27" fmla="*/ 2147901 w 3153473"/>
              <a:gd name="connsiteY27" fmla="*/ 501445 h 986801"/>
              <a:gd name="connsiteX28" fmla="*/ 2005781 w 3153473"/>
              <a:gd name="connsiteY28" fmla="*/ 490719 h 986801"/>
              <a:gd name="connsiteX29" fmla="*/ 1852934 w 3153473"/>
              <a:gd name="connsiteY29" fmla="*/ 463904 h 986801"/>
              <a:gd name="connsiteX30" fmla="*/ 1386348 w 3153473"/>
              <a:gd name="connsiteY30" fmla="*/ 375413 h 986801"/>
              <a:gd name="connsiteX31" fmla="*/ 1018979 w 3153473"/>
              <a:gd name="connsiteY31" fmla="*/ 284241 h 986801"/>
              <a:gd name="connsiteX32" fmla="*/ 493401 w 3153473"/>
              <a:gd name="connsiteY32" fmla="*/ 142121 h 986801"/>
              <a:gd name="connsiteX33" fmla="*/ 48267 w 3153473"/>
              <a:gd name="connsiteY33" fmla="*/ 10726 h 986801"/>
              <a:gd name="connsiteX34" fmla="*/ 8045 w 3153473"/>
              <a:gd name="connsiteY34" fmla="*/ 0 h 986801"/>
              <a:gd name="connsiteX35" fmla="*/ 0 w 3153473"/>
              <a:gd name="connsiteY35" fmla="*/ 13407 h 986801"/>
              <a:gd name="connsiteX36" fmla="*/ 131395 w 3153473"/>
              <a:gd name="connsiteY36" fmla="*/ 187707 h 986801"/>
              <a:gd name="connsiteX37" fmla="*/ 265471 w 3153473"/>
              <a:gd name="connsiteY37" fmla="*/ 227929 h 986801"/>
              <a:gd name="connsiteX38" fmla="*/ 686470 w 3153473"/>
              <a:gd name="connsiteY38" fmla="*/ 391502 h 986801"/>
              <a:gd name="connsiteX39" fmla="*/ 925126 w 3153473"/>
              <a:gd name="connsiteY39" fmla="*/ 477311 h 986801"/>
              <a:gd name="connsiteX0" fmla="*/ 925126 w 3153473"/>
              <a:gd name="connsiteY0" fmla="*/ 477311 h 986801"/>
              <a:gd name="connsiteX1" fmla="*/ 1456068 w 3153473"/>
              <a:gd name="connsiteY1" fmla="*/ 678426 h 986801"/>
              <a:gd name="connsiteX2" fmla="*/ 1810029 w 3153473"/>
              <a:gd name="connsiteY2" fmla="*/ 812502 h 986801"/>
              <a:gd name="connsiteX3" fmla="*/ 2059411 w 3153473"/>
              <a:gd name="connsiteY3" fmla="*/ 903674 h 986801"/>
              <a:gd name="connsiteX4" fmla="*/ 2255162 w 3153473"/>
              <a:gd name="connsiteY4" fmla="*/ 978756 h 986801"/>
              <a:gd name="connsiteX5" fmla="*/ 2284659 w 3153473"/>
              <a:gd name="connsiteY5" fmla="*/ 986801 h 986801"/>
              <a:gd name="connsiteX6" fmla="*/ 2303430 w 3153473"/>
              <a:gd name="connsiteY6" fmla="*/ 986801 h 986801"/>
              <a:gd name="connsiteX7" fmla="*/ 2332927 w 3153473"/>
              <a:gd name="connsiteY7" fmla="*/ 986801 h 986801"/>
              <a:gd name="connsiteX8" fmla="*/ 2365105 w 3153473"/>
              <a:gd name="connsiteY8" fmla="*/ 978756 h 986801"/>
              <a:gd name="connsiteX9" fmla="*/ 2416054 w 3153473"/>
              <a:gd name="connsiteY9" fmla="*/ 959986 h 986801"/>
              <a:gd name="connsiteX10" fmla="*/ 2523315 w 3153473"/>
              <a:gd name="connsiteY10" fmla="*/ 884903 h 986801"/>
              <a:gd name="connsiteX11" fmla="*/ 2767334 w 3153473"/>
              <a:gd name="connsiteY11" fmla="*/ 732056 h 986801"/>
              <a:gd name="connsiteX12" fmla="*/ 3086435 w 3153473"/>
              <a:gd name="connsiteY12" fmla="*/ 538986 h 986801"/>
              <a:gd name="connsiteX13" fmla="*/ 3123976 w 3153473"/>
              <a:gd name="connsiteY13" fmla="*/ 514853 h 986801"/>
              <a:gd name="connsiteX14" fmla="*/ 3148110 w 3153473"/>
              <a:gd name="connsiteY14" fmla="*/ 488037 h 986801"/>
              <a:gd name="connsiteX15" fmla="*/ 3153473 w 3153473"/>
              <a:gd name="connsiteY15" fmla="*/ 474630 h 986801"/>
              <a:gd name="connsiteX16" fmla="*/ 3153473 w 3153473"/>
              <a:gd name="connsiteY16" fmla="*/ 455859 h 986801"/>
              <a:gd name="connsiteX17" fmla="*/ 3145429 w 3153473"/>
              <a:gd name="connsiteY17" fmla="*/ 450496 h 986801"/>
              <a:gd name="connsiteX18" fmla="*/ 3129340 w 3153473"/>
              <a:gd name="connsiteY18" fmla="*/ 442451 h 986801"/>
              <a:gd name="connsiteX19" fmla="*/ 3097161 w 3153473"/>
              <a:gd name="connsiteY19" fmla="*/ 445133 h 986801"/>
              <a:gd name="connsiteX20" fmla="*/ 2938951 w 3153473"/>
              <a:gd name="connsiteY20" fmla="*/ 469267 h 986801"/>
              <a:gd name="connsiteX21" fmla="*/ 2831690 w 3153473"/>
              <a:gd name="connsiteY21" fmla="*/ 482674 h 986801"/>
              <a:gd name="connsiteX22" fmla="*/ 2638620 w 3153473"/>
              <a:gd name="connsiteY22" fmla="*/ 501445 h 986801"/>
              <a:gd name="connsiteX23" fmla="*/ 2483092 w 3153473"/>
              <a:gd name="connsiteY23" fmla="*/ 509490 h 986801"/>
              <a:gd name="connsiteX24" fmla="*/ 2335608 w 3153473"/>
              <a:gd name="connsiteY24" fmla="*/ 509490 h 986801"/>
              <a:gd name="connsiteX25" fmla="*/ 2255162 w 3153473"/>
              <a:gd name="connsiteY25" fmla="*/ 506808 h 986801"/>
              <a:gd name="connsiteX26" fmla="*/ 2147901 w 3153473"/>
              <a:gd name="connsiteY26" fmla="*/ 501445 h 986801"/>
              <a:gd name="connsiteX27" fmla="*/ 2005781 w 3153473"/>
              <a:gd name="connsiteY27" fmla="*/ 490719 h 986801"/>
              <a:gd name="connsiteX28" fmla="*/ 1852934 w 3153473"/>
              <a:gd name="connsiteY28" fmla="*/ 463904 h 986801"/>
              <a:gd name="connsiteX29" fmla="*/ 1386348 w 3153473"/>
              <a:gd name="connsiteY29" fmla="*/ 375413 h 986801"/>
              <a:gd name="connsiteX30" fmla="*/ 1018979 w 3153473"/>
              <a:gd name="connsiteY30" fmla="*/ 284241 h 986801"/>
              <a:gd name="connsiteX31" fmla="*/ 493401 w 3153473"/>
              <a:gd name="connsiteY31" fmla="*/ 142121 h 986801"/>
              <a:gd name="connsiteX32" fmla="*/ 48267 w 3153473"/>
              <a:gd name="connsiteY32" fmla="*/ 10726 h 986801"/>
              <a:gd name="connsiteX33" fmla="*/ 8045 w 3153473"/>
              <a:gd name="connsiteY33" fmla="*/ 0 h 986801"/>
              <a:gd name="connsiteX34" fmla="*/ 0 w 3153473"/>
              <a:gd name="connsiteY34" fmla="*/ 13407 h 986801"/>
              <a:gd name="connsiteX35" fmla="*/ 131395 w 3153473"/>
              <a:gd name="connsiteY35" fmla="*/ 187707 h 986801"/>
              <a:gd name="connsiteX36" fmla="*/ 265471 w 3153473"/>
              <a:gd name="connsiteY36" fmla="*/ 227929 h 986801"/>
              <a:gd name="connsiteX37" fmla="*/ 686470 w 3153473"/>
              <a:gd name="connsiteY37" fmla="*/ 391502 h 986801"/>
              <a:gd name="connsiteX38" fmla="*/ 925126 w 3153473"/>
              <a:gd name="connsiteY38" fmla="*/ 477311 h 986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3153473" h="986801">
                <a:moveTo>
                  <a:pt x="925126" y="477311"/>
                </a:moveTo>
                <a:lnTo>
                  <a:pt x="1456068" y="678426"/>
                </a:lnTo>
                <a:lnTo>
                  <a:pt x="1810029" y="812502"/>
                </a:lnTo>
                <a:lnTo>
                  <a:pt x="2059411" y="903674"/>
                </a:lnTo>
                <a:lnTo>
                  <a:pt x="2255162" y="978756"/>
                </a:lnTo>
                <a:lnTo>
                  <a:pt x="2284659" y="986801"/>
                </a:lnTo>
                <a:lnTo>
                  <a:pt x="2303430" y="986801"/>
                </a:lnTo>
                <a:lnTo>
                  <a:pt x="2332927" y="986801"/>
                </a:lnTo>
                <a:lnTo>
                  <a:pt x="2365105" y="978756"/>
                </a:lnTo>
                <a:lnTo>
                  <a:pt x="2416054" y="959986"/>
                </a:lnTo>
                <a:cubicBezTo>
                  <a:pt x="2442422" y="944344"/>
                  <a:pt x="2464768" y="922891"/>
                  <a:pt x="2523315" y="884903"/>
                </a:cubicBezTo>
                <a:lnTo>
                  <a:pt x="2767334" y="732056"/>
                </a:lnTo>
                <a:lnTo>
                  <a:pt x="3086435" y="538986"/>
                </a:lnTo>
                <a:lnTo>
                  <a:pt x="3123976" y="514853"/>
                </a:lnTo>
                <a:lnTo>
                  <a:pt x="3148110" y="488037"/>
                </a:lnTo>
                <a:lnTo>
                  <a:pt x="3153473" y="474630"/>
                </a:lnTo>
                <a:lnTo>
                  <a:pt x="3153473" y="455859"/>
                </a:lnTo>
                <a:lnTo>
                  <a:pt x="3145429" y="450496"/>
                </a:lnTo>
                <a:lnTo>
                  <a:pt x="3129340" y="442451"/>
                </a:lnTo>
                <a:lnTo>
                  <a:pt x="3097161" y="445133"/>
                </a:lnTo>
                <a:lnTo>
                  <a:pt x="2938951" y="469267"/>
                </a:lnTo>
                <a:lnTo>
                  <a:pt x="2831690" y="482674"/>
                </a:lnTo>
                <a:lnTo>
                  <a:pt x="2638620" y="501445"/>
                </a:lnTo>
                <a:lnTo>
                  <a:pt x="2483092" y="509490"/>
                </a:lnTo>
                <a:lnTo>
                  <a:pt x="2335608" y="509490"/>
                </a:lnTo>
                <a:lnTo>
                  <a:pt x="2255162" y="506808"/>
                </a:lnTo>
                <a:lnTo>
                  <a:pt x="2147901" y="501445"/>
                </a:lnTo>
                <a:lnTo>
                  <a:pt x="2005781" y="490719"/>
                </a:lnTo>
                <a:lnTo>
                  <a:pt x="1852934" y="463904"/>
                </a:lnTo>
                <a:lnTo>
                  <a:pt x="1386348" y="375413"/>
                </a:lnTo>
                <a:lnTo>
                  <a:pt x="1018979" y="284241"/>
                </a:lnTo>
                <a:lnTo>
                  <a:pt x="493401" y="142121"/>
                </a:lnTo>
                <a:lnTo>
                  <a:pt x="48267" y="10726"/>
                </a:lnTo>
                <a:lnTo>
                  <a:pt x="8045" y="0"/>
                </a:lnTo>
                <a:lnTo>
                  <a:pt x="0" y="13407"/>
                </a:lnTo>
                <a:lnTo>
                  <a:pt x="131395" y="187707"/>
                </a:lnTo>
                <a:lnTo>
                  <a:pt x="265471" y="227929"/>
                </a:lnTo>
                <a:lnTo>
                  <a:pt x="686470" y="391502"/>
                </a:lnTo>
                <a:lnTo>
                  <a:pt x="925126" y="47731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4" name="フリーフォーム 13"/>
          <p:cNvSpPr/>
          <p:nvPr/>
        </p:nvSpPr>
        <p:spPr>
          <a:xfrm rot="19800000">
            <a:off x="3648748" y="3933825"/>
            <a:ext cx="1835150" cy="1143000"/>
          </a:xfrm>
          <a:custGeom>
            <a:avLst/>
            <a:gdLst>
              <a:gd name="connsiteX0" fmla="*/ 588169 w 1835944"/>
              <a:gd name="connsiteY0" fmla="*/ 385763 h 1143000"/>
              <a:gd name="connsiteX1" fmla="*/ 785812 w 1835944"/>
              <a:gd name="connsiteY1" fmla="*/ 457200 h 1143000"/>
              <a:gd name="connsiteX2" fmla="*/ 873919 w 1835944"/>
              <a:gd name="connsiteY2" fmla="*/ 492919 h 1143000"/>
              <a:gd name="connsiteX3" fmla="*/ 1135856 w 1835944"/>
              <a:gd name="connsiteY3" fmla="*/ 616744 h 1143000"/>
              <a:gd name="connsiteX4" fmla="*/ 1302544 w 1835944"/>
              <a:gd name="connsiteY4" fmla="*/ 700088 h 1143000"/>
              <a:gd name="connsiteX5" fmla="*/ 1364456 w 1835944"/>
              <a:gd name="connsiteY5" fmla="*/ 726281 h 1143000"/>
              <a:gd name="connsiteX6" fmla="*/ 1393031 w 1835944"/>
              <a:gd name="connsiteY6" fmla="*/ 735806 h 1143000"/>
              <a:gd name="connsiteX7" fmla="*/ 1485900 w 1835944"/>
              <a:gd name="connsiteY7" fmla="*/ 747713 h 1143000"/>
              <a:gd name="connsiteX8" fmla="*/ 1554956 w 1835944"/>
              <a:gd name="connsiteY8" fmla="*/ 757238 h 1143000"/>
              <a:gd name="connsiteX9" fmla="*/ 1576387 w 1835944"/>
              <a:gd name="connsiteY9" fmla="*/ 766763 h 1143000"/>
              <a:gd name="connsiteX10" fmla="*/ 1638300 w 1835944"/>
              <a:gd name="connsiteY10" fmla="*/ 819150 h 1143000"/>
              <a:gd name="connsiteX11" fmla="*/ 1762125 w 1835944"/>
              <a:gd name="connsiteY11" fmla="*/ 933450 h 1143000"/>
              <a:gd name="connsiteX12" fmla="*/ 1797844 w 1835944"/>
              <a:gd name="connsiteY12" fmla="*/ 966788 h 1143000"/>
              <a:gd name="connsiteX13" fmla="*/ 1812131 w 1835944"/>
              <a:gd name="connsiteY13" fmla="*/ 990600 h 1143000"/>
              <a:gd name="connsiteX14" fmla="*/ 1824037 w 1835944"/>
              <a:gd name="connsiteY14" fmla="*/ 1023938 h 1143000"/>
              <a:gd name="connsiteX15" fmla="*/ 1833562 w 1835944"/>
              <a:gd name="connsiteY15" fmla="*/ 1054894 h 1143000"/>
              <a:gd name="connsiteX16" fmla="*/ 1835944 w 1835944"/>
              <a:gd name="connsiteY16" fmla="*/ 1076325 h 1143000"/>
              <a:gd name="connsiteX17" fmla="*/ 1828800 w 1835944"/>
              <a:gd name="connsiteY17" fmla="*/ 1095375 h 1143000"/>
              <a:gd name="connsiteX18" fmla="*/ 1804987 w 1835944"/>
              <a:gd name="connsiteY18" fmla="*/ 1119188 h 1143000"/>
              <a:gd name="connsiteX19" fmla="*/ 1771650 w 1835944"/>
              <a:gd name="connsiteY19" fmla="*/ 1140619 h 1143000"/>
              <a:gd name="connsiteX20" fmla="*/ 1747837 w 1835944"/>
              <a:gd name="connsiteY20" fmla="*/ 1143000 h 1143000"/>
              <a:gd name="connsiteX21" fmla="*/ 1709737 w 1835944"/>
              <a:gd name="connsiteY21" fmla="*/ 1140619 h 1143000"/>
              <a:gd name="connsiteX22" fmla="*/ 1650206 w 1835944"/>
              <a:gd name="connsiteY22" fmla="*/ 1116806 h 1143000"/>
              <a:gd name="connsiteX23" fmla="*/ 1574006 w 1835944"/>
              <a:gd name="connsiteY23" fmla="*/ 1078706 h 1143000"/>
              <a:gd name="connsiteX24" fmla="*/ 1269206 w 1835944"/>
              <a:gd name="connsiteY24" fmla="*/ 928688 h 1143000"/>
              <a:gd name="connsiteX25" fmla="*/ 1002506 w 1835944"/>
              <a:gd name="connsiteY25" fmla="*/ 800100 h 1143000"/>
              <a:gd name="connsiteX26" fmla="*/ 740569 w 1835944"/>
              <a:gd name="connsiteY26" fmla="*/ 678656 h 1143000"/>
              <a:gd name="connsiteX27" fmla="*/ 652462 w 1835944"/>
              <a:gd name="connsiteY27" fmla="*/ 650081 h 1143000"/>
              <a:gd name="connsiteX28" fmla="*/ 411956 w 1835944"/>
              <a:gd name="connsiteY28" fmla="*/ 571500 h 1143000"/>
              <a:gd name="connsiteX29" fmla="*/ 273844 w 1835944"/>
              <a:gd name="connsiteY29" fmla="*/ 528638 h 1143000"/>
              <a:gd name="connsiteX30" fmla="*/ 235744 w 1835944"/>
              <a:gd name="connsiteY30" fmla="*/ 519113 h 1143000"/>
              <a:gd name="connsiteX31" fmla="*/ 176212 w 1835944"/>
              <a:gd name="connsiteY31" fmla="*/ 511969 h 1143000"/>
              <a:gd name="connsiteX32" fmla="*/ 147637 w 1835944"/>
              <a:gd name="connsiteY32" fmla="*/ 509588 h 1143000"/>
              <a:gd name="connsiteX33" fmla="*/ 128587 w 1835944"/>
              <a:gd name="connsiteY33" fmla="*/ 492919 h 1143000"/>
              <a:gd name="connsiteX34" fmla="*/ 88106 w 1835944"/>
              <a:gd name="connsiteY34" fmla="*/ 440531 h 1143000"/>
              <a:gd name="connsiteX35" fmla="*/ 50006 w 1835944"/>
              <a:gd name="connsiteY35" fmla="*/ 369094 h 1143000"/>
              <a:gd name="connsiteX36" fmla="*/ 23812 w 1835944"/>
              <a:gd name="connsiteY36" fmla="*/ 300038 h 1143000"/>
              <a:gd name="connsiteX37" fmla="*/ 9525 w 1835944"/>
              <a:gd name="connsiteY37" fmla="*/ 230981 h 1143000"/>
              <a:gd name="connsiteX38" fmla="*/ 0 w 1835944"/>
              <a:gd name="connsiteY38" fmla="*/ 152400 h 1143000"/>
              <a:gd name="connsiteX39" fmla="*/ 0 w 1835944"/>
              <a:gd name="connsiteY39" fmla="*/ 61913 h 1143000"/>
              <a:gd name="connsiteX40" fmla="*/ 2381 w 1835944"/>
              <a:gd name="connsiteY40" fmla="*/ 23813 h 1143000"/>
              <a:gd name="connsiteX41" fmla="*/ 9525 w 1835944"/>
              <a:gd name="connsiteY41" fmla="*/ 11906 h 1143000"/>
              <a:gd name="connsiteX42" fmla="*/ 21431 w 1835944"/>
              <a:gd name="connsiteY42" fmla="*/ 0 h 1143000"/>
              <a:gd name="connsiteX43" fmla="*/ 26194 w 1835944"/>
              <a:gd name="connsiteY43" fmla="*/ 0 h 1143000"/>
              <a:gd name="connsiteX44" fmla="*/ 38100 w 1835944"/>
              <a:gd name="connsiteY44" fmla="*/ 2381 h 1143000"/>
              <a:gd name="connsiteX45" fmla="*/ 54769 w 1835944"/>
              <a:gd name="connsiteY45" fmla="*/ 14288 h 1143000"/>
              <a:gd name="connsiteX46" fmla="*/ 64294 w 1835944"/>
              <a:gd name="connsiteY46" fmla="*/ 35719 h 1143000"/>
              <a:gd name="connsiteX47" fmla="*/ 83344 w 1835944"/>
              <a:gd name="connsiteY47" fmla="*/ 76200 h 1143000"/>
              <a:gd name="connsiteX48" fmla="*/ 114300 w 1835944"/>
              <a:gd name="connsiteY48" fmla="*/ 126206 h 1143000"/>
              <a:gd name="connsiteX49" fmla="*/ 164306 w 1835944"/>
              <a:gd name="connsiteY49" fmla="*/ 202406 h 1143000"/>
              <a:gd name="connsiteX50" fmla="*/ 190500 w 1835944"/>
              <a:gd name="connsiteY50" fmla="*/ 228600 h 1143000"/>
              <a:gd name="connsiteX51" fmla="*/ 211931 w 1835944"/>
              <a:gd name="connsiteY51" fmla="*/ 245269 h 1143000"/>
              <a:gd name="connsiteX52" fmla="*/ 269081 w 1835944"/>
              <a:gd name="connsiteY52" fmla="*/ 264319 h 1143000"/>
              <a:gd name="connsiteX53" fmla="*/ 459581 w 1835944"/>
              <a:gd name="connsiteY53" fmla="*/ 338138 h 1143000"/>
              <a:gd name="connsiteX54" fmla="*/ 588169 w 1835944"/>
              <a:gd name="connsiteY54" fmla="*/ 385763 h 114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835944" h="1143000">
                <a:moveTo>
                  <a:pt x="588169" y="385763"/>
                </a:moveTo>
                <a:lnTo>
                  <a:pt x="785812" y="457200"/>
                </a:lnTo>
                <a:lnTo>
                  <a:pt x="873919" y="492919"/>
                </a:lnTo>
                <a:lnTo>
                  <a:pt x="1135856" y="616744"/>
                </a:lnTo>
                <a:lnTo>
                  <a:pt x="1302544" y="700088"/>
                </a:lnTo>
                <a:lnTo>
                  <a:pt x="1364456" y="726281"/>
                </a:lnTo>
                <a:lnTo>
                  <a:pt x="1393031" y="735806"/>
                </a:lnTo>
                <a:lnTo>
                  <a:pt x="1485900" y="747713"/>
                </a:lnTo>
                <a:lnTo>
                  <a:pt x="1554956" y="757238"/>
                </a:lnTo>
                <a:lnTo>
                  <a:pt x="1576387" y="766763"/>
                </a:lnTo>
                <a:lnTo>
                  <a:pt x="1638300" y="819150"/>
                </a:lnTo>
                <a:lnTo>
                  <a:pt x="1762125" y="933450"/>
                </a:lnTo>
                <a:lnTo>
                  <a:pt x="1797844" y="966788"/>
                </a:lnTo>
                <a:lnTo>
                  <a:pt x="1812131" y="990600"/>
                </a:lnTo>
                <a:lnTo>
                  <a:pt x="1824037" y="1023938"/>
                </a:lnTo>
                <a:lnTo>
                  <a:pt x="1833562" y="1054894"/>
                </a:lnTo>
                <a:lnTo>
                  <a:pt x="1835944" y="1076325"/>
                </a:lnTo>
                <a:lnTo>
                  <a:pt x="1828800" y="1095375"/>
                </a:lnTo>
                <a:lnTo>
                  <a:pt x="1804987" y="1119188"/>
                </a:lnTo>
                <a:lnTo>
                  <a:pt x="1771650" y="1140619"/>
                </a:lnTo>
                <a:lnTo>
                  <a:pt x="1747837" y="1143000"/>
                </a:lnTo>
                <a:lnTo>
                  <a:pt x="1709737" y="1140619"/>
                </a:lnTo>
                <a:lnTo>
                  <a:pt x="1650206" y="1116806"/>
                </a:lnTo>
                <a:lnTo>
                  <a:pt x="1574006" y="1078706"/>
                </a:lnTo>
                <a:lnTo>
                  <a:pt x="1269206" y="928688"/>
                </a:lnTo>
                <a:lnTo>
                  <a:pt x="1002506" y="800100"/>
                </a:lnTo>
                <a:lnTo>
                  <a:pt x="740569" y="678656"/>
                </a:lnTo>
                <a:lnTo>
                  <a:pt x="652462" y="650081"/>
                </a:lnTo>
                <a:lnTo>
                  <a:pt x="411956" y="571500"/>
                </a:lnTo>
                <a:lnTo>
                  <a:pt x="273844" y="528638"/>
                </a:lnTo>
                <a:lnTo>
                  <a:pt x="235744" y="519113"/>
                </a:lnTo>
                <a:lnTo>
                  <a:pt x="176212" y="511969"/>
                </a:lnTo>
                <a:lnTo>
                  <a:pt x="147637" y="509588"/>
                </a:lnTo>
                <a:lnTo>
                  <a:pt x="128587" y="492919"/>
                </a:lnTo>
                <a:lnTo>
                  <a:pt x="88106" y="440531"/>
                </a:lnTo>
                <a:lnTo>
                  <a:pt x="50006" y="369094"/>
                </a:lnTo>
                <a:lnTo>
                  <a:pt x="23812" y="300038"/>
                </a:lnTo>
                <a:lnTo>
                  <a:pt x="9525" y="230981"/>
                </a:lnTo>
                <a:lnTo>
                  <a:pt x="0" y="152400"/>
                </a:lnTo>
                <a:lnTo>
                  <a:pt x="0" y="61913"/>
                </a:lnTo>
                <a:lnTo>
                  <a:pt x="2381" y="23813"/>
                </a:lnTo>
                <a:lnTo>
                  <a:pt x="9525" y="11906"/>
                </a:lnTo>
                <a:lnTo>
                  <a:pt x="21431" y="0"/>
                </a:lnTo>
                <a:lnTo>
                  <a:pt x="26194" y="0"/>
                </a:lnTo>
                <a:lnTo>
                  <a:pt x="38100" y="2381"/>
                </a:lnTo>
                <a:lnTo>
                  <a:pt x="54769" y="14288"/>
                </a:lnTo>
                <a:lnTo>
                  <a:pt x="64294" y="35719"/>
                </a:lnTo>
                <a:lnTo>
                  <a:pt x="83344" y="76200"/>
                </a:lnTo>
                <a:lnTo>
                  <a:pt x="114300" y="126206"/>
                </a:lnTo>
                <a:lnTo>
                  <a:pt x="164306" y="202406"/>
                </a:lnTo>
                <a:lnTo>
                  <a:pt x="190500" y="228600"/>
                </a:lnTo>
                <a:lnTo>
                  <a:pt x="211931" y="245269"/>
                </a:lnTo>
                <a:lnTo>
                  <a:pt x="269081" y="264319"/>
                </a:lnTo>
                <a:lnTo>
                  <a:pt x="459581" y="338138"/>
                </a:lnTo>
                <a:lnTo>
                  <a:pt x="588169" y="38576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3528" y="291030"/>
            <a:ext cx="1031051" cy="11079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66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本</a:t>
            </a:r>
            <a:endParaRPr kumimoji="1" lang="ja-JP" altLang="en-US" sz="66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0350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Namae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wa</a:t>
            </a:r>
            <a:r>
              <a:rPr kumimoji="1" lang="en-US" altLang="ja-JP" dirty="0" smtClean="0"/>
              <a:t>?</a:t>
            </a:r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13" y="1916832"/>
            <a:ext cx="4439748" cy="2959833"/>
          </a:xfrm>
          <a:prstGeom prst="rect">
            <a:avLst/>
          </a:prstGeom>
        </p:spPr>
      </p:pic>
      <p:pic>
        <p:nvPicPr>
          <p:cNvPr id="7" name="図 6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157739"/>
            <a:ext cx="4103948" cy="2735965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1143342" y="5295267"/>
            <a:ext cx="32403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u="sng" dirty="0" smtClean="0">
                <a:solidFill>
                  <a:srgbClr val="FF0000"/>
                </a:solidFill>
              </a:rPr>
              <a:t>Erin</a:t>
            </a:r>
            <a:r>
              <a:rPr kumimoji="1" lang="ja-JP" altLang="en-US" sz="6000" u="sng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6000" dirty="0" err="1" smtClean="0"/>
              <a:t>desu</a:t>
            </a:r>
            <a:endParaRPr kumimoji="1" lang="ja-JP" altLang="en-US" sz="6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383702" y="5295268"/>
            <a:ext cx="44999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0" u="sng" dirty="0" err="1">
                <a:solidFill>
                  <a:srgbClr val="FF0000"/>
                </a:solidFill>
              </a:rPr>
              <a:t>Honigon</a:t>
            </a:r>
            <a:r>
              <a:rPr kumimoji="1" lang="ja-JP" altLang="en-US" sz="6000" u="sng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6000" dirty="0" err="1" smtClean="0"/>
              <a:t>desu</a:t>
            </a:r>
            <a:endParaRPr kumimoji="1" lang="ja-JP" altLang="en-US" sz="6000" dirty="0"/>
          </a:p>
        </p:txBody>
      </p:sp>
    </p:spTree>
    <p:extLst>
      <p:ext uri="{BB962C8B-B14F-4D97-AF65-F5344CB8AC3E}">
        <p14:creationId xmlns:p14="http://schemas.microsoft.com/office/powerpoint/2010/main" val="1394208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Namae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wa</a:t>
            </a:r>
            <a:r>
              <a:rPr kumimoji="1" lang="en-US" altLang="ja-JP" dirty="0" smtClean="0"/>
              <a:t>?</a:t>
            </a:r>
            <a:endParaRPr kumimoji="1" lang="ja-JP" altLang="en-US" dirty="0"/>
          </a:p>
        </p:txBody>
      </p:sp>
      <p:pic>
        <p:nvPicPr>
          <p:cNvPr id="7" name="図 6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420888"/>
            <a:ext cx="4103948" cy="2735965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2181374" y="5517232"/>
            <a:ext cx="29878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0" u="sng" dirty="0" err="1" smtClean="0">
                <a:solidFill>
                  <a:srgbClr val="FF0000"/>
                </a:solidFill>
              </a:rPr>
              <a:t>Honigon</a:t>
            </a:r>
            <a:endParaRPr kumimoji="1" lang="ja-JP" altLang="en-US" sz="6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185092" y="5517232"/>
            <a:ext cx="23407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000" dirty="0" err="1" smtClean="0">
                <a:solidFill>
                  <a:srgbClr val="0070C0"/>
                </a:solidFill>
              </a:rPr>
              <a:t>sensee</a:t>
            </a:r>
            <a:endParaRPr lang="ja-JP" altLang="en-US" sz="6000" dirty="0">
              <a:solidFill>
                <a:srgbClr val="0070C0"/>
              </a:solidFill>
            </a:endParaRPr>
          </a:p>
        </p:txBody>
      </p:sp>
      <p:pic>
        <p:nvPicPr>
          <p:cNvPr id="1028" name="Picture 4" descr="C:\Users\fukushima\AppData\Local\Microsoft\Windows\Temporary Internet Files\Content.IE5\IN4LIU00\MC90044630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899" y="1196752"/>
            <a:ext cx="1714500" cy="173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fukushima\AppData\Local\Microsoft\Windows\Temporary Internet Files\Content.IE5\S8R4RA46\MC900421766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303" y="3358645"/>
            <a:ext cx="1728192" cy="1603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fukushima\AppData\Local\Microsoft\Windows\Temporary Internet Files\Content.IE5\7FQJ6Y7K\MC900446308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22518"/>
            <a:ext cx="1748333" cy="1751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fukushima\AppData\Local\Microsoft\Windows\Temporary Internet Files\Content.IE5\36NE3QV9\MC900446310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668" y="3424979"/>
            <a:ext cx="1764792" cy="1731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613576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4" descr="phot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285875"/>
            <a:ext cx="3240087" cy="229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10" descr="Image:Sugimoris025.png">
            <a:hlinkClick r:id="rId4" tooltip="Image:Sugimoris025.png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077072"/>
            <a:ext cx="2736180" cy="2573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1" descr="ドラゴンボール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412776"/>
            <a:ext cx="2548384" cy="2289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Namae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wa</a:t>
            </a:r>
            <a:r>
              <a:rPr kumimoji="1" lang="en-US" altLang="ja-JP" dirty="0" smtClean="0"/>
              <a:t>?</a:t>
            </a:r>
            <a:endParaRPr kumimoji="1" lang="ja-JP" altLang="en-US" dirty="0"/>
          </a:p>
        </p:txBody>
      </p:sp>
      <p:pic>
        <p:nvPicPr>
          <p:cNvPr id="6" name="Picture 2" descr="http://shopping.c.yimg.jp/lib/acomes/3202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32040" y="3863165"/>
            <a:ext cx="2592288" cy="25922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138180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smtClean="0"/>
              <a:t>Numbers</a:t>
            </a:r>
            <a:r>
              <a:rPr lang="ja-JP" altLang="en-US" dirty="0" smtClean="0"/>
              <a:t> </a:t>
            </a:r>
            <a:r>
              <a:rPr lang="en-US" altLang="ja-JP" dirty="0"/>
              <a:t>in </a:t>
            </a:r>
            <a:r>
              <a:rPr lang="en-US" altLang="ja-JP" dirty="0" smtClean="0"/>
              <a:t>Japanese</a:t>
            </a:r>
            <a:endParaRPr lang="en-GB" dirty="0"/>
          </a:p>
        </p:txBody>
      </p:sp>
      <p:pic>
        <p:nvPicPr>
          <p:cNvPr id="1027" name="Picture 3" descr="C:\Users\fukushima\AppData\Local\Microsoft\Windows\Temporary Internet Files\Content.IE5\808H4RCM\MC90005558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300906"/>
            <a:ext cx="2468474" cy="2239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fukushima\AppData\Local\Microsoft\Windows\Temporary Internet Files\Content.IE5\LBYAEAO4\MC900281219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2172832" cy="2187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正方形/長方形 5"/>
          <p:cNvSpPr/>
          <p:nvPr/>
        </p:nvSpPr>
        <p:spPr>
          <a:xfrm>
            <a:off x="825196" y="4958915"/>
            <a:ext cx="31983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ja-JP" alt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一、二、三</a:t>
            </a:r>
            <a:endParaRPr lang="ja-JP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71408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Review</a:t>
            </a:r>
            <a:r>
              <a:rPr lang="en-US" altLang="ja-JP" dirty="0" smtClean="0"/>
              <a:t> numbers!!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1    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ichi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2    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ni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3    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san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4</a:t>
            </a:r>
            <a:r>
              <a:rPr lang="ja-JP" altLang="en-NZ" sz="5400" b="1" dirty="0" smtClean="0">
                <a:ea typeface="DF00Comic7" pitchFamily="49" charset="-128"/>
                <a:cs typeface="Times New Roman" pitchFamily="18" charset="0"/>
              </a:rPr>
              <a:t>    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yon</a:t>
            </a:r>
            <a:endParaRPr lang="en-NZ" altLang="ja-JP" sz="5400" b="1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5    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go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endParaRPr kumimoji="1" lang="ja-JP" altLang="en-US" sz="54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97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6    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roku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7    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nana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8    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hachi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9</a:t>
            </a:r>
            <a:r>
              <a:rPr lang="ja-JP" altLang="en-NZ" sz="5400" b="1" dirty="0" smtClean="0">
                <a:ea typeface="DF00Comic7" pitchFamily="49" charset="-128"/>
                <a:cs typeface="Times New Roman" pitchFamily="18" charset="0"/>
              </a:rPr>
              <a:t>    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ky</a:t>
            </a:r>
            <a:r>
              <a:rPr lang="en-US" altLang="ja-JP" sz="5400" b="1" dirty="0">
                <a:ea typeface="DF00Comic7" pitchFamily="49" charset="-128"/>
              </a:rPr>
              <a:t>uu</a:t>
            </a:r>
            <a:r>
              <a:rPr lang="en-NZ" altLang="ja-JP" sz="5400" b="1" dirty="0" smtClean="0">
                <a:ea typeface="DF00Comic7" pitchFamily="49" charset="-128"/>
              </a:rPr>
              <a:t> </a:t>
            </a:r>
            <a:endParaRPr lang="en-NZ" altLang="ja-JP" sz="5400" b="1" dirty="0">
              <a:ea typeface="DF00Comic7" pitchFamily="49" charset="-128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ＭＳ Ｐゴシック" pitchFamily="34" charset="-128"/>
              </a:rPr>
              <a:t>10</a:t>
            </a:r>
            <a:r>
              <a:rPr lang="ja-JP" altLang="en-NZ" sz="5400" b="1" dirty="0" smtClean="0">
                <a:ea typeface="ＭＳ Ｐゴシック" pitchFamily="34" charset="-128"/>
              </a:rPr>
              <a:t>   </a:t>
            </a:r>
            <a:r>
              <a:rPr lang="en-NZ" altLang="ja-JP" sz="5400" b="1" dirty="0" smtClean="0">
                <a:ea typeface="ＭＳ Ｐゴシック" pitchFamily="34" charset="-128"/>
              </a:rPr>
              <a:t>j</a:t>
            </a:r>
            <a:r>
              <a:rPr lang="en-US" altLang="ja-JP" sz="5400" b="1" dirty="0">
                <a:ea typeface="DF00Comic7" pitchFamily="49" charset="-128"/>
              </a:rPr>
              <a:t>uu</a:t>
            </a:r>
            <a:endParaRPr lang="en-GB" altLang="ja-JP" sz="5400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35083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4791075" cy="611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角丸四角形吹き出し 4"/>
          <p:cNvSpPr/>
          <p:nvPr/>
        </p:nvSpPr>
        <p:spPr>
          <a:xfrm>
            <a:off x="4788024" y="1196752"/>
            <a:ext cx="4176464" cy="2448272"/>
          </a:xfrm>
          <a:prstGeom prst="wedgeRoundRectCallout">
            <a:avLst>
              <a:gd name="adj1" fmla="val -59081"/>
              <a:gd name="adj2" fmla="val 19006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4000" dirty="0"/>
          </a:p>
        </p:txBody>
      </p:sp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076056" y="1484784"/>
            <a:ext cx="609600" cy="60960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5055789" y="2094384"/>
            <a:ext cx="38366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/>
              <a:t>Nan-</a:t>
            </a:r>
            <a:r>
              <a:rPr lang="en-US" altLang="ja-JP" sz="4000" dirty="0" err="1"/>
              <a:t>sai</a:t>
            </a:r>
            <a:r>
              <a:rPr lang="en-US" altLang="ja-JP" sz="4000" dirty="0"/>
              <a:t> </a:t>
            </a:r>
            <a:r>
              <a:rPr lang="en-US" altLang="ja-JP" sz="4000" dirty="0" err="1"/>
              <a:t>desu</a:t>
            </a:r>
            <a:r>
              <a:rPr lang="en-US" altLang="ja-JP" sz="4000" dirty="0"/>
              <a:t> </a:t>
            </a:r>
            <a:r>
              <a:rPr lang="en-US" altLang="ja-JP" sz="4000" dirty="0" err="1"/>
              <a:t>ka</a:t>
            </a:r>
            <a:r>
              <a:rPr lang="en-US" altLang="ja-JP" sz="4000" dirty="0" smtClean="0"/>
              <a:t>?</a:t>
            </a:r>
            <a:endParaRPr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184424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5" grpId="0" animBg="1"/>
      <p:bldP spid="3" grpId="0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1210</TotalTime>
  <Words>483</Words>
  <Application>Microsoft Office PowerPoint</Application>
  <PresentationFormat>画面に合わせる (4:3)</PresentationFormat>
  <Paragraphs>173</Paragraphs>
  <Slides>34</Slides>
  <Notes>33</Notes>
  <HiddenSlides>0</HiddenSlides>
  <MMClips>15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34</vt:i4>
      </vt:variant>
    </vt:vector>
  </HeadingPairs>
  <TitlesOfParts>
    <vt:vector size="36" baseType="lpstr">
      <vt:lpstr>Office ​​テーマ</vt:lpstr>
      <vt:lpstr>Image</vt:lpstr>
      <vt:lpstr>How old are you?</vt:lpstr>
      <vt:lpstr>REVIEW ALL!</vt:lpstr>
      <vt:lpstr>Greeting song</vt:lpstr>
      <vt:lpstr>Namae wa?</vt:lpstr>
      <vt:lpstr>Namae wa?</vt:lpstr>
      <vt:lpstr>Namae wa?</vt:lpstr>
      <vt:lpstr>Numbers in Japanese</vt:lpstr>
      <vt:lpstr>Review numbers!!</vt:lpstr>
      <vt:lpstr>PowerPoint プレゼンテーション</vt:lpstr>
      <vt:lpstr>Let’s learn how to say your age!!</vt:lpstr>
      <vt:lpstr>Nan-sai desu ka?</vt:lpstr>
      <vt:lpstr>Japanese writing system</vt:lpstr>
      <vt:lpstr>Japanese writing system</vt:lpstr>
      <vt:lpstr>Numbers in Kanji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What is “Japan” in Japanese?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Seiji Fukushima</dc:creator>
  <cp:lastModifiedBy>Seiji Fukushima</cp:lastModifiedBy>
  <cp:revision>48</cp:revision>
  <dcterms:created xsi:type="dcterms:W3CDTF">2013-11-20T15:19:43Z</dcterms:created>
  <dcterms:modified xsi:type="dcterms:W3CDTF">2014-07-01T09:11:41Z</dcterms:modified>
</cp:coreProperties>
</file>